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61" r:id="rId1"/>
  </p:sldMasterIdLst>
  <p:notesMasterIdLst>
    <p:notesMasterId r:id="rId18"/>
  </p:notesMasterIdLst>
  <p:sldIdLst>
    <p:sldId id="256" r:id="rId2"/>
    <p:sldId id="282" r:id="rId3"/>
    <p:sldId id="281" r:id="rId4"/>
    <p:sldId id="280" r:id="rId5"/>
    <p:sldId id="271" r:id="rId6"/>
    <p:sldId id="274" r:id="rId7"/>
    <p:sldId id="277" r:id="rId8"/>
    <p:sldId id="278" r:id="rId9"/>
    <p:sldId id="275" r:id="rId10"/>
    <p:sldId id="273" r:id="rId11"/>
    <p:sldId id="283" r:id="rId12"/>
    <p:sldId id="285" r:id="rId13"/>
    <p:sldId id="284" r:id="rId14"/>
    <p:sldId id="290" r:id="rId15"/>
    <p:sldId id="288" r:id="rId16"/>
    <p:sldId id="291" r:id="rId17"/>
  </p:sldIdLst>
  <p:sldSz cx="9144000" cy="6858000" type="screen4x3"/>
  <p:notesSz cx="9296400" cy="7010400"/>
  <p:embeddedFontLst>
    <p:embeddedFont>
      <p:font typeface="Calibri" panose="020F050202020403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标题" id="{6C0609F7-09F6-654A-A004-15E748B9769B}">
          <p14:sldIdLst>
            <p14:sldId id="256"/>
            <p14:sldId id="282"/>
            <p14:sldId id="281"/>
            <p14:sldId id="280"/>
          </p14:sldIdLst>
        </p14:section>
        <p14:section name="review" id="{4E05ED56-DC84-1345-8036-EBE80A8083D4}">
          <p14:sldIdLst>
            <p14:sldId id="271"/>
          </p14:sldIdLst>
        </p14:section>
        <p14:section name="建model" id="{C5D6689C-E8F4-4C41-A11F-A188F53B9F52}">
          <p14:sldIdLst>
            <p14:sldId id="274"/>
            <p14:sldId id="277"/>
            <p14:sldId id="278"/>
            <p14:sldId id="275"/>
          </p14:sldIdLst>
        </p14:section>
        <p14:section name="test1" id="{9B0AE57F-2D17-E943-AC5C-8DCD98F3A5AC}">
          <p14:sldIdLst>
            <p14:sldId id="273"/>
            <p14:sldId id="283"/>
            <p14:sldId id="285"/>
            <p14:sldId id="284"/>
            <p14:sldId id="290"/>
            <p14:sldId id="288"/>
            <p14:sldId id="291"/>
          </p14:sldIdLst>
        </p14:section>
      </p14:sectionLst>
    </p:ext>
    <p:ext uri="{EFAFB233-063F-42B5-8137-9DF3F51BA10A}">
      <p15:sldGuideLst xmlns:p15="http://schemas.microsoft.com/office/powerpoint/2012/main">
        <p15:guide id="1" orient="horz" pos="2064">
          <p15:clr>
            <a:srgbClr val="A4A3A4"/>
          </p15:clr>
        </p15:guide>
        <p15:guide id="2" pos="417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786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B4A3B5B-4BB0-481D-A190-C205971EA989}">
  <a:tblStyle styleId="{CB4A3B5B-4BB0-481D-A190-C205971EA98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22"/>
    <p:restoredTop sz="80428"/>
  </p:normalViewPr>
  <p:slideViewPr>
    <p:cSldViewPr snapToGrid="0">
      <p:cViewPr varScale="1">
        <p:scale>
          <a:sx n="90" d="100"/>
          <a:sy n="90" d="100"/>
        </p:scale>
        <p:origin x="2312" y="184"/>
      </p:cViewPr>
      <p:guideLst>
        <p:guide orient="horz" pos="2064"/>
        <p:guide pos="417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769D97-6926-9044-9198-EA5E8D9D7F85}" type="doc">
      <dgm:prSet loTypeId="urn:microsoft.com/office/officeart/2008/layout/AlternatingHexagons" loCatId="" qsTypeId="urn:microsoft.com/office/officeart/2005/8/quickstyle/simple1" qsCatId="simple" csTypeId="urn:microsoft.com/office/officeart/2005/8/colors/colorful2" csCatId="colorful" phldr="1"/>
      <dgm:spPr/>
      <dgm:t>
        <a:bodyPr/>
        <a:lstStyle/>
        <a:p>
          <a:endParaRPr lang="zh-CN" altLang="en-US"/>
        </a:p>
      </dgm:t>
    </dgm:pt>
    <dgm:pt modelId="{C14F534C-1E57-264B-8F6C-BD9B4BA7D901}">
      <dgm:prSet phldrT="[文本]"/>
      <dgm:spPr/>
      <dgm:t>
        <a:bodyPr/>
        <a:lstStyle/>
        <a:p>
          <a:r>
            <a:rPr lang="en-US" altLang="zh-CN" dirty="0"/>
            <a:t>Content or Title</a:t>
          </a:r>
          <a:endParaRPr lang="zh-CN" altLang="en-US" dirty="0"/>
        </a:p>
      </dgm:t>
    </dgm:pt>
    <dgm:pt modelId="{1876F7B8-94B4-2B4E-A096-1A8A076DBF26}" type="parTrans" cxnId="{F1D5311B-C2D4-D94D-BAEF-999E491416C7}">
      <dgm:prSet/>
      <dgm:spPr/>
      <dgm:t>
        <a:bodyPr/>
        <a:lstStyle/>
        <a:p>
          <a:endParaRPr lang="zh-CN" altLang="en-US"/>
        </a:p>
      </dgm:t>
    </dgm:pt>
    <dgm:pt modelId="{3019F71B-7E16-7C41-8784-2511CAAA763E}" type="sibTrans" cxnId="{F1D5311B-C2D4-D94D-BAEF-999E491416C7}">
      <dgm:prSet/>
      <dgm:spPr/>
      <dgm:t>
        <a:bodyPr/>
        <a:lstStyle/>
        <a:p>
          <a:r>
            <a:rPr lang="en-US" altLang="zh-CN" dirty="0"/>
            <a:t>Title</a:t>
          </a:r>
          <a:endParaRPr lang="zh-CN" altLang="en-US" dirty="0"/>
        </a:p>
      </dgm:t>
    </dgm:pt>
    <dgm:pt modelId="{A1F2A62D-3F27-7D40-AAC3-A766BEF21F57}">
      <dgm:prSet phldrT="[文本]"/>
      <dgm:spPr/>
      <dgm:t>
        <a:bodyPr/>
        <a:lstStyle/>
        <a:p>
          <a:r>
            <a:rPr lang="en-US" altLang="zh-CN" dirty="0"/>
            <a:t>Date</a:t>
          </a:r>
          <a:endParaRPr lang="zh-CN" altLang="en-US" dirty="0"/>
        </a:p>
      </dgm:t>
    </dgm:pt>
    <dgm:pt modelId="{DE4785F2-D81A-E345-85FD-8D92ED6260E7}" type="parTrans" cxnId="{67BEED14-79F1-974F-AF9F-43CAFECE0CE3}">
      <dgm:prSet/>
      <dgm:spPr/>
      <dgm:t>
        <a:bodyPr/>
        <a:lstStyle/>
        <a:p>
          <a:endParaRPr lang="zh-CN" altLang="en-US"/>
        </a:p>
      </dgm:t>
    </dgm:pt>
    <dgm:pt modelId="{DF2E3070-4DB7-0E4A-8E76-2796ADC12669}" type="sibTrans" cxnId="{67BEED14-79F1-974F-AF9F-43CAFECE0CE3}">
      <dgm:prSet/>
      <dgm:spPr/>
      <dgm:t>
        <a:bodyPr/>
        <a:lstStyle/>
        <a:p>
          <a:r>
            <a:rPr lang="en-US" altLang="zh-CN" dirty="0"/>
            <a:t>S</a:t>
          </a:r>
          <a:r>
            <a:rPr lang="en-US" b="0" i="0" u="none" dirty="0"/>
            <a:t>ource</a:t>
          </a:r>
          <a:endParaRPr lang="zh-CN" altLang="en-US" dirty="0"/>
        </a:p>
      </dgm:t>
    </dgm:pt>
    <dgm:pt modelId="{CD623CCE-3ADA-D349-90B8-B104A149CED3}">
      <dgm:prSet phldrT="[文本]"/>
      <dgm:spPr/>
      <dgm:t>
        <a:bodyPr/>
        <a:lstStyle/>
        <a:p>
          <a:r>
            <a:rPr lang="en-US" b="0" dirty="0"/>
            <a:t>Try more different Classifiers</a:t>
          </a:r>
          <a:endParaRPr lang="zh-CN" altLang="en-US" dirty="0"/>
        </a:p>
      </dgm:t>
    </dgm:pt>
    <dgm:pt modelId="{EF72E591-A5DA-354B-AC67-60A305A36775}" type="parTrans" cxnId="{56BF584A-D734-F84F-BADE-6268CE18B289}">
      <dgm:prSet/>
      <dgm:spPr/>
      <dgm:t>
        <a:bodyPr/>
        <a:lstStyle/>
        <a:p>
          <a:endParaRPr lang="zh-CN" altLang="en-US"/>
        </a:p>
      </dgm:t>
    </dgm:pt>
    <dgm:pt modelId="{7CFF0009-E2BF-A844-BF60-A4DA7717B22E}" type="sibTrans" cxnId="{56BF584A-D734-F84F-BADE-6268CE18B289}">
      <dgm:prSet/>
      <dgm:spPr/>
      <dgm:t>
        <a:bodyPr/>
        <a:lstStyle/>
        <a:p>
          <a:endParaRPr lang="zh-CN" altLang="en-US"/>
        </a:p>
      </dgm:t>
    </dgm:pt>
    <dgm:pt modelId="{F9723DFD-B974-E544-9789-658D0B1887F9}" type="pres">
      <dgm:prSet presAssocID="{DB769D97-6926-9044-9198-EA5E8D9D7F85}" presName="Name0" presStyleCnt="0">
        <dgm:presLayoutVars>
          <dgm:chMax/>
          <dgm:chPref/>
          <dgm:dir/>
          <dgm:animLvl val="lvl"/>
        </dgm:presLayoutVars>
      </dgm:prSet>
      <dgm:spPr/>
    </dgm:pt>
    <dgm:pt modelId="{096DEA51-7404-0F4A-A322-934069B5365B}" type="pres">
      <dgm:prSet presAssocID="{C14F534C-1E57-264B-8F6C-BD9B4BA7D901}" presName="composite" presStyleCnt="0"/>
      <dgm:spPr/>
    </dgm:pt>
    <dgm:pt modelId="{FE189216-5A74-1A4B-AE53-98CC9483E0C5}" type="pres">
      <dgm:prSet presAssocID="{C14F534C-1E57-264B-8F6C-BD9B4BA7D901}" presName="Parent1" presStyleLbl="node1" presStyleIdx="0" presStyleCnt="6">
        <dgm:presLayoutVars>
          <dgm:chMax val="1"/>
          <dgm:chPref val="1"/>
          <dgm:bulletEnabled val="1"/>
        </dgm:presLayoutVars>
      </dgm:prSet>
      <dgm:spPr/>
    </dgm:pt>
    <dgm:pt modelId="{BA3B7E44-BE6C-F749-B69C-6A12724A085C}" type="pres">
      <dgm:prSet presAssocID="{C14F534C-1E57-264B-8F6C-BD9B4BA7D901}" presName="Childtext1" presStyleLbl="revTx" presStyleIdx="0" presStyleCnt="3">
        <dgm:presLayoutVars>
          <dgm:chMax val="0"/>
          <dgm:chPref val="0"/>
          <dgm:bulletEnabled val="1"/>
        </dgm:presLayoutVars>
      </dgm:prSet>
      <dgm:spPr/>
    </dgm:pt>
    <dgm:pt modelId="{E394AB9B-81B9-794F-BA3B-82615463AB58}" type="pres">
      <dgm:prSet presAssocID="{C14F534C-1E57-264B-8F6C-BD9B4BA7D901}" presName="BalanceSpacing" presStyleCnt="0"/>
      <dgm:spPr/>
    </dgm:pt>
    <dgm:pt modelId="{9CCE155F-E08C-124C-BF12-B781BA41C7BA}" type="pres">
      <dgm:prSet presAssocID="{C14F534C-1E57-264B-8F6C-BD9B4BA7D901}" presName="BalanceSpacing1" presStyleCnt="0"/>
      <dgm:spPr/>
    </dgm:pt>
    <dgm:pt modelId="{D50DC3A0-71A5-EE48-99C8-D3959FC3BF71}" type="pres">
      <dgm:prSet presAssocID="{3019F71B-7E16-7C41-8784-2511CAAA763E}" presName="Accent1Text" presStyleLbl="node1" presStyleIdx="1" presStyleCnt="6"/>
      <dgm:spPr/>
    </dgm:pt>
    <dgm:pt modelId="{5FA8CE49-F24B-DE40-8024-B41CFF4955E4}" type="pres">
      <dgm:prSet presAssocID="{3019F71B-7E16-7C41-8784-2511CAAA763E}" presName="spaceBetweenRectangles" presStyleCnt="0"/>
      <dgm:spPr/>
    </dgm:pt>
    <dgm:pt modelId="{30878EC5-4503-3C4A-A96C-D965D64D7066}" type="pres">
      <dgm:prSet presAssocID="{A1F2A62D-3F27-7D40-AAC3-A766BEF21F57}" presName="composite" presStyleCnt="0"/>
      <dgm:spPr/>
    </dgm:pt>
    <dgm:pt modelId="{E3A8897D-F28D-B844-BD5C-D08628E05650}" type="pres">
      <dgm:prSet presAssocID="{A1F2A62D-3F27-7D40-AAC3-A766BEF21F57}" presName="Parent1" presStyleLbl="node1" presStyleIdx="2" presStyleCnt="6" custLinFactNeighborX="46456" custLinFactNeighborY="87682">
        <dgm:presLayoutVars>
          <dgm:chMax val="1"/>
          <dgm:chPref val="1"/>
          <dgm:bulletEnabled val="1"/>
        </dgm:presLayoutVars>
      </dgm:prSet>
      <dgm:spPr/>
    </dgm:pt>
    <dgm:pt modelId="{3EF6946E-CEBD-4C47-B46F-B90A2700E342}" type="pres">
      <dgm:prSet presAssocID="{A1F2A62D-3F27-7D40-AAC3-A766BEF21F57}" presName="Childtext1" presStyleLbl="revTx" presStyleIdx="1" presStyleCnt="3">
        <dgm:presLayoutVars>
          <dgm:chMax val="0"/>
          <dgm:chPref val="0"/>
          <dgm:bulletEnabled val="1"/>
        </dgm:presLayoutVars>
      </dgm:prSet>
      <dgm:spPr/>
    </dgm:pt>
    <dgm:pt modelId="{4F4E7B82-EE69-1C4A-8169-23FFF8F1507F}" type="pres">
      <dgm:prSet presAssocID="{A1F2A62D-3F27-7D40-AAC3-A766BEF21F57}" presName="BalanceSpacing" presStyleCnt="0"/>
      <dgm:spPr/>
    </dgm:pt>
    <dgm:pt modelId="{58A7C1E0-479E-E648-B244-D264CCFC775A}" type="pres">
      <dgm:prSet presAssocID="{A1F2A62D-3F27-7D40-AAC3-A766BEF21F57}" presName="BalanceSpacing1" presStyleCnt="0"/>
      <dgm:spPr/>
    </dgm:pt>
    <dgm:pt modelId="{6BCF6D7D-FF74-614F-81B3-FB9C12FA8528}" type="pres">
      <dgm:prSet presAssocID="{DF2E3070-4DB7-0E4A-8E76-2796ADC12669}" presName="Accent1Text" presStyleLbl="node1" presStyleIdx="3" presStyleCnt="6"/>
      <dgm:spPr/>
    </dgm:pt>
    <dgm:pt modelId="{6FE3453C-C68D-2642-A9A8-3FB300B404A3}" type="pres">
      <dgm:prSet presAssocID="{DF2E3070-4DB7-0E4A-8E76-2796ADC12669}" presName="spaceBetweenRectangles" presStyleCnt="0"/>
      <dgm:spPr/>
    </dgm:pt>
    <dgm:pt modelId="{5CA685EE-C5BA-9F4B-A26D-1B05E2079438}" type="pres">
      <dgm:prSet presAssocID="{CD623CCE-3ADA-D349-90B8-B104A149CED3}" presName="composite" presStyleCnt="0"/>
      <dgm:spPr/>
    </dgm:pt>
    <dgm:pt modelId="{96913711-3F13-B047-B7A2-4E86A934832A}" type="pres">
      <dgm:prSet presAssocID="{CD623CCE-3ADA-D349-90B8-B104A149CED3}" presName="Parent1" presStyleLbl="node1" presStyleIdx="4" presStyleCnt="6" custLinFactNeighborX="-55881" custLinFactNeighborY="-86065">
        <dgm:presLayoutVars>
          <dgm:chMax val="1"/>
          <dgm:chPref val="1"/>
          <dgm:bulletEnabled val="1"/>
        </dgm:presLayoutVars>
      </dgm:prSet>
      <dgm:spPr/>
    </dgm:pt>
    <dgm:pt modelId="{5EC2BDA6-E7D9-ED4E-B35B-908EF9860A98}" type="pres">
      <dgm:prSet presAssocID="{CD623CCE-3ADA-D349-90B8-B104A149CED3}" presName="Childtext1" presStyleLbl="revTx" presStyleIdx="2" presStyleCnt="3" custFlipHor="1" custScaleX="61385">
        <dgm:presLayoutVars>
          <dgm:chMax val="0"/>
          <dgm:chPref val="0"/>
          <dgm:bulletEnabled val="1"/>
        </dgm:presLayoutVars>
      </dgm:prSet>
      <dgm:spPr/>
    </dgm:pt>
    <dgm:pt modelId="{98C9962F-8AD8-9B47-BA55-76DF03BD4E67}" type="pres">
      <dgm:prSet presAssocID="{CD623CCE-3ADA-D349-90B8-B104A149CED3}" presName="BalanceSpacing" presStyleCnt="0"/>
      <dgm:spPr/>
    </dgm:pt>
    <dgm:pt modelId="{4F63BABD-8AA6-F442-ACFB-B7C3FECF1283}" type="pres">
      <dgm:prSet presAssocID="{CD623CCE-3ADA-D349-90B8-B104A149CED3}" presName="BalanceSpacing1" presStyleCnt="0"/>
      <dgm:spPr/>
    </dgm:pt>
    <dgm:pt modelId="{914428D7-D5EA-4542-8D8D-B86B28CE5CBF}" type="pres">
      <dgm:prSet presAssocID="{7CFF0009-E2BF-A844-BF60-A4DA7717B22E}" presName="Accent1Text" presStyleLbl="node1" presStyleIdx="5" presStyleCnt="6"/>
      <dgm:spPr/>
    </dgm:pt>
  </dgm:ptLst>
  <dgm:cxnLst>
    <dgm:cxn modelId="{67BEED14-79F1-974F-AF9F-43CAFECE0CE3}" srcId="{DB769D97-6926-9044-9198-EA5E8D9D7F85}" destId="{A1F2A62D-3F27-7D40-AAC3-A766BEF21F57}" srcOrd="1" destOrd="0" parTransId="{DE4785F2-D81A-E345-85FD-8D92ED6260E7}" sibTransId="{DF2E3070-4DB7-0E4A-8E76-2796ADC12669}"/>
    <dgm:cxn modelId="{F1D5311B-C2D4-D94D-BAEF-999E491416C7}" srcId="{DB769D97-6926-9044-9198-EA5E8D9D7F85}" destId="{C14F534C-1E57-264B-8F6C-BD9B4BA7D901}" srcOrd="0" destOrd="0" parTransId="{1876F7B8-94B4-2B4E-A096-1A8A076DBF26}" sibTransId="{3019F71B-7E16-7C41-8784-2511CAAA763E}"/>
    <dgm:cxn modelId="{56BF584A-D734-F84F-BADE-6268CE18B289}" srcId="{DB769D97-6926-9044-9198-EA5E8D9D7F85}" destId="{CD623CCE-3ADA-D349-90B8-B104A149CED3}" srcOrd="2" destOrd="0" parTransId="{EF72E591-A5DA-354B-AC67-60A305A36775}" sibTransId="{7CFF0009-E2BF-A844-BF60-A4DA7717B22E}"/>
    <dgm:cxn modelId="{E62C5C59-4A68-7545-9740-8C5CD6D31E7B}" type="presOf" srcId="{3019F71B-7E16-7C41-8784-2511CAAA763E}" destId="{D50DC3A0-71A5-EE48-99C8-D3959FC3BF71}" srcOrd="0" destOrd="0" presId="urn:microsoft.com/office/officeart/2008/layout/AlternatingHexagons"/>
    <dgm:cxn modelId="{75C65D67-E443-1F45-AFCB-E2578CC00C2F}" type="presOf" srcId="{A1F2A62D-3F27-7D40-AAC3-A766BEF21F57}" destId="{E3A8897D-F28D-B844-BD5C-D08628E05650}" srcOrd="0" destOrd="0" presId="urn:microsoft.com/office/officeart/2008/layout/AlternatingHexagons"/>
    <dgm:cxn modelId="{A01FC87E-1A08-DF41-8CEE-CADED87D1A58}" type="presOf" srcId="{DF2E3070-4DB7-0E4A-8E76-2796ADC12669}" destId="{6BCF6D7D-FF74-614F-81B3-FB9C12FA8528}" srcOrd="0" destOrd="0" presId="urn:microsoft.com/office/officeart/2008/layout/AlternatingHexagons"/>
    <dgm:cxn modelId="{DB12C17F-7B81-4344-A066-C69AB8894AF3}" type="presOf" srcId="{7CFF0009-E2BF-A844-BF60-A4DA7717B22E}" destId="{914428D7-D5EA-4542-8D8D-B86B28CE5CBF}" srcOrd="0" destOrd="0" presId="urn:microsoft.com/office/officeart/2008/layout/AlternatingHexagons"/>
    <dgm:cxn modelId="{38607AA5-7BC3-034B-BD5B-C5333B9B54F2}" type="presOf" srcId="{C14F534C-1E57-264B-8F6C-BD9B4BA7D901}" destId="{FE189216-5A74-1A4B-AE53-98CC9483E0C5}" srcOrd="0" destOrd="0" presId="urn:microsoft.com/office/officeart/2008/layout/AlternatingHexagons"/>
    <dgm:cxn modelId="{B2E351E5-4E61-1C4F-8FC6-E0DA56BD362E}" type="presOf" srcId="{DB769D97-6926-9044-9198-EA5E8D9D7F85}" destId="{F9723DFD-B974-E544-9789-658D0B1887F9}" srcOrd="0" destOrd="0" presId="urn:microsoft.com/office/officeart/2008/layout/AlternatingHexagons"/>
    <dgm:cxn modelId="{22D268F7-AC73-7246-8650-1BDC107F7DF3}" type="presOf" srcId="{CD623CCE-3ADA-D349-90B8-B104A149CED3}" destId="{96913711-3F13-B047-B7A2-4E86A934832A}" srcOrd="0" destOrd="0" presId="urn:microsoft.com/office/officeart/2008/layout/AlternatingHexagons"/>
    <dgm:cxn modelId="{D082CEA5-9F83-B145-A37F-DA52E8F213B1}" type="presParOf" srcId="{F9723DFD-B974-E544-9789-658D0B1887F9}" destId="{096DEA51-7404-0F4A-A322-934069B5365B}" srcOrd="0" destOrd="0" presId="urn:microsoft.com/office/officeart/2008/layout/AlternatingHexagons"/>
    <dgm:cxn modelId="{8CF248F6-0AAD-CF40-AE8E-3E9BD64B3204}" type="presParOf" srcId="{096DEA51-7404-0F4A-A322-934069B5365B}" destId="{FE189216-5A74-1A4B-AE53-98CC9483E0C5}" srcOrd="0" destOrd="0" presId="urn:microsoft.com/office/officeart/2008/layout/AlternatingHexagons"/>
    <dgm:cxn modelId="{DCBBE84D-0F03-5240-A1D5-495B29D7E36C}" type="presParOf" srcId="{096DEA51-7404-0F4A-A322-934069B5365B}" destId="{BA3B7E44-BE6C-F749-B69C-6A12724A085C}" srcOrd="1" destOrd="0" presId="urn:microsoft.com/office/officeart/2008/layout/AlternatingHexagons"/>
    <dgm:cxn modelId="{F3343E9C-C3F0-E547-AB15-ACAFAEDCE2A5}" type="presParOf" srcId="{096DEA51-7404-0F4A-A322-934069B5365B}" destId="{E394AB9B-81B9-794F-BA3B-82615463AB58}" srcOrd="2" destOrd="0" presId="urn:microsoft.com/office/officeart/2008/layout/AlternatingHexagons"/>
    <dgm:cxn modelId="{8882E936-C297-1A4E-BCB5-1CB63831E8D3}" type="presParOf" srcId="{096DEA51-7404-0F4A-A322-934069B5365B}" destId="{9CCE155F-E08C-124C-BF12-B781BA41C7BA}" srcOrd="3" destOrd="0" presId="urn:microsoft.com/office/officeart/2008/layout/AlternatingHexagons"/>
    <dgm:cxn modelId="{37870309-AD4E-5D47-B557-8FEB83CAE854}" type="presParOf" srcId="{096DEA51-7404-0F4A-A322-934069B5365B}" destId="{D50DC3A0-71A5-EE48-99C8-D3959FC3BF71}" srcOrd="4" destOrd="0" presId="urn:microsoft.com/office/officeart/2008/layout/AlternatingHexagons"/>
    <dgm:cxn modelId="{75A849B3-1CBD-2A46-BCB6-6D52309D4369}" type="presParOf" srcId="{F9723DFD-B974-E544-9789-658D0B1887F9}" destId="{5FA8CE49-F24B-DE40-8024-B41CFF4955E4}" srcOrd="1" destOrd="0" presId="urn:microsoft.com/office/officeart/2008/layout/AlternatingHexagons"/>
    <dgm:cxn modelId="{AF841B6B-1ECA-0B4D-97D7-310A005121CE}" type="presParOf" srcId="{F9723DFD-B974-E544-9789-658D0B1887F9}" destId="{30878EC5-4503-3C4A-A96C-D965D64D7066}" srcOrd="2" destOrd="0" presId="urn:microsoft.com/office/officeart/2008/layout/AlternatingHexagons"/>
    <dgm:cxn modelId="{47CD8688-69DA-5C4B-9F05-FB99E27F8CA0}" type="presParOf" srcId="{30878EC5-4503-3C4A-A96C-D965D64D7066}" destId="{E3A8897D-F28D-B844-BD5C-D08628E05650}" srcOrd="0" destOrd="0" presId="urn:microsoft.com/office/officeart/2008/layout/AlternatingHexagons"/>
    <dgm:cxn modelId="{AD80D7FE-A972-C848-9569-18BE739F1105}" type="presParOf" srcId="{30878EC5-4503-3C4A-A96C-D965D64D7066}" destId="{3EF6946E-CEBD-4C47-B46F-B90A2700E342}" srcOrd="1" destOrd="0" presId="urn:microsoft.com/office/officeart/2008/layout/AlternatingHexagons"/>
    <dgm:cxn modelId="{666E5B5D-C417-3A4C-9311-032494AAB821}" type="presParOf" srcId="{30878EC5-4503-3C4A-A96C-D965D64D7066}" destId="{4F4E7B82-EE69-1C4A-8169-23FFF8F1507F}" srcOrd="2" destOrd="0" presId="urn:microsoft.com/office/officeart/2008/layout/AlternatingHexagons"/>
    <dgm:cxn modelId="{1FA85CA8-8B04-684C-BEA2-6B34161BDAA5}" type="presParOf" srcId="{30878EC5-4503-3C4A-A96C-D965D64D7066}" destId="{58A7C1E0-479E-E648-B244-D264CCFC775A}" srcOrd="3" destOrd="0" presId="urn:microsoft.com/office/officeart/2008/layout/AlternatingHexagons"/>
    <dgm:cxn modelId="{92F0ABA5-C5B7-7E4B-AC27-123969EFC5E0}" type="presParOf" srcId="{30878EC5-4503-3C4A-A96C-D965D64D7066}" destId="{6BCF6D7D-FF74-614F-81B3-FB9C12FA8528}" srcOrd="4" destOrd="0" presId="urn:microsoft.com/office/officeart/2008/layout/AlternatingHexagons"/>
    <dgm:cxn modelId="{02A53422-CFA8-6542-9FE8-D100D6D37356}" type="presParOf" srcId="{F9723DFD-B974-E544-9789-658D0B1887F9}" destId="{6FE3453C-C68D-2642-A9A8-3FB300B404A3}" srcOrd="3" destOrd="0" presId="urn:microsoft.com/office/officeart/2008/layout/AlternatingHexagons"/>
    <dgm:cxn modelId="{4BF425C7-4EB5-2B42-8E57-8A6ED00323D3}" type="presParOf" srcId="{F9723DFD-B974-E544-9789-658D0B1887F9}" destId="{5CA685EE-C5BA-9F4B-A26D-1B05E2079438}" srcOrd="4" destOrd="0" presId="urn:microsoft.com/office/officeart/2008/layout/AlternatingHexagons"/>
    <dgm:cxn modelId="{696726AC-7BE4-F344-89EF-46423FEF773C}" type="presParOf" srcId="{5CA685EE-C5BA-9F4B-A26D-1B05E2079438}" destId="{96913711-3F13-B047-B7A2-4E86A934832A}" srcOrd="0" destOrd="0" presId="urn:microsoft.com/office/officeart/2008/layout/AlternatingHexagons"/>
    <dgm:cxn modelId="{0C3D187B-D0D1-DD45-B3FF-3D895A72BC4D}" type="presParOf" srcId="{5CA685EE-C5BA-9F4B-A26D-1B05E2079438}" destId="{5EC2BDA6-E7D9-ED4E-B35B-908EF9860A98}" srcOrd="1" destOrd="0" presId="urn:microsoft.com/office/officeart/2008/layout/AlternatingHexagons"/>
    <dgm:cxn modelId="{CBB397B0-2E5C-7541-9F7D-E402BA09DAF6}" type="presParOf" srcId="{5CA685EE-C5BA-9F4B-A26D-1B05E2079438}" destId="{98C9962F-8AD8-9B47-BA55-76DF03BD4E67}" srcOrd="2" destOrd="0" presId="urn:microsoft.com/office/officeart/2008/layout/AlternatingHexagons"/>
    <dgm:cxn modelId="{1AA69E99-638B-BA43-A564-E13687EBC148}" type="presParOf" srcId="{5CA685EE-C5BA-9F4B-A26D-1B05E2079438}" destId="{4F63BABD-8AA6-F442-ACFB-B7C3FECF1283}" srcOrd="3" destOrd="0" presId="urn:microsoft.com/office/officeart/2008/layout/AlternatingHexagons"/>
    <dgm:cxn modelId="{8E650E43-C28D-6C45-9241-B8DACD2BB84D}" type="presParOf" srcId="{5CA685EE-C5BA-9F4B-A26D-1B05E2079438}" destId="{914428D7-D5EA-4542-8D8D-B86B28CE5CBF}" srcOrd="4" destOrd="0" presId="urn:microsoft.com/office/officeart/2008/layout/AlternatingHexagon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DB45E53-4E09-3E4F-AA7B-14AA8F828FD4}" type="doc">
      <dgm:prSet loTypeId="urn:microsoft.com/office/officeart/2005/8/layout/list1" loCatId="" qsTypeId="urn:microsoft.com/office/officeart/2005/8/quickstyle/simple1" qsCatId="simple" csTypeId="urn:microsoft.com/office/officeart/2005/8/colors/accent0_3" csCatId="mainScheme" phldr="1"/>
      <dgm:spPr/>
      <dgm:t>
        <a:bodyPr/>
        <a:lstStyle/>
        <a:p>
          <a:endParaRPr lang="zh-CN" altLang="en-US"/>
        </a:p>
      </dgm:t>
    </dgm:pt>
    <dgm:pt modelId="{6D42655C-9E44-1D40-8EBE-FE756977B161}">
      <dgm:prSet phldrT="[文本]"/>
      <dgm:spPr>
        <a:ln>
          <a:solidFill>
            <a:schemeClr val="accent2"/>
          </a:solidFill>
        </a:ln>
      </dgm:spPr>
      <dgm:t>
        <a:bodyPr/>
        <a:lstStyle/>
        <a:p>
          <a:r>
            <a:rPr lang="en-US" altLang="zh-CN" dirty="0"/>
            <a:t>Bayes</a:t>
          </a:r>
          <a:endParaRPr lang="zh-CN" altLang="en-US" dirty="0"/>
        </a:p>
      </dgm:t>
    </dgm:pt>
    <dgm:pt modelId="{85D61698-AC12-D44B-8F6C-E652CEAE0E37}" type="parTrans" cxnId="{2F5EE644-1F4B-7E46-B161-992C501D703B}">
      <dgm:prSet/>
      <dgm:spPr/>
      <dgm:t>
        <a:bodyPr/>
        <a:lstStyle/>
        <a:p>
          <a:endParaRPr lang="zh-CN" altLang="en-US"/>
        </a:p>
      </dgm:t>
    </dgm:pt>
    <dgm:pt modelId="{A131F074-67E5-8B40-AD44-22F261F062E8}" type="sibTrans" cxnId="{2F5EE644-1F4B-7E46-B161-992C501D703B}">
      <dgm:prSet/>
      <dgm:spPr/>
      <dgm:t>
        <a:bodyPr/>
        <a:lstStyle/>
        <a:p>
          <a:endParaRPr lang="zh-CN" altLang="en-US"/>
        </a:p>
      </dgm:t>
    </dgm:pt>
    <dgm:pt modelId="{5EC7446D-2AC1-8E40-BF60-E5C147EFFEE8}">
      <dgm:prSet phldrT="[文本]"/>
      <dgm:spPr>
        <a:ln>
          <a:solidFill>
            <a:schemeClr val="accent2"/>
          </a:solidFill>
        </a:ln>
      </dgm:spPr>
      <dgm:t>
        <a:bodyPr/>
        <a:lstStyle/>
        <a:p>
          <a:r>
            <a:rPr lang="en-US" altLang="zh-CN" dirty="0"/>
            <a:t>Neural Net</a:t>
          </a:r>
          <a:endParaRPr lang="zh-CN" altLang="en-US" dirty="0"/>
        </a:p>
      </dgm:t>
    </dgm:pt>
    <dgm:pt modelId="{157CD51E-9174-6343-B8E7-4C61E11208AA}" type="parTrans" cxnId="{38CF99E8-F8D4-6945-A4D6-2D5DACEAB57D}">
      <dgm:prSet/>
      <dgm:spPr/>
      <dgm:t>
        <a:bodyPr/>
        <a:lstStyle/>
        <a:p>
          <a:endParaRPr lang="zh-CN" altLang="en-US"/>
        </a:p>
      </dgm:t>
    </dgm:pt>
    <dgm:pt modelId="{6D2E8C73-2195-E747-8386-C8799CFC28A6}" type="sibTrans" cxnId="{38CF99E8-F8D4-6945-A4D6-2D5DACEAB57D}">
      <dgm:prSet/>
      <dgm:spPr/>
      <dgm:t>
        <a:bodyPr/>
        <a:lstStyle/>
        <a:p>
          <a:endParaRPr lang="zh-CN" altLang="en-US"/>
        </a:p>
      </dgm:t>
    </dgm:pt>
    <dgm:pt modelId="{AEA14796-67D1-834A-BF02-324A93149792}">
      <dgm:prSet phldrT="[文本]"/>
      <dgm:spPr>
        <a:ln>
          <a:solidFill>
            <a:schemeClr val="accent2"/>
          </a:solidFill>
        </a:ln>
      </dgm:spPr>
      <dgm:t>
        <a:bodyPr/>
        <a:lstStyle/>
        <a:p>
          <a:r>
            <a:rPr lang="en-US" altLang="zh-CN" dirty="0"/>
            <a:t>Gradient Boosting Tree</a:t>
          </a:r>
          <a:endParaRPr lang="zh-CN" altLang="en-US" dirty="0"/>
        </a:p>
      </dgm:t>
    </dgm:pt>
    <dgm:pt modelId="{DF0D4F4B-74EE-7444-B124-784E799B7093}" type="parTrans" cxnId="{2E9B155F-3242-9C42-9921-C66FAB89AEAE}">
      <dgm:prSet/>
      <dgm:spPr/>
      <dgm:t>
        <a:bodyPr/>
        <a:lstStyle/>
        <a:p>
          <a:endParaRPr lang="zh-CN" altLang="en-US"/>
        </a:p>
      </dgm:t>
    </dgm:pt>
    <dgm:pt modelId="{2A234934-EA72-8742-8784-F80B4CD4B17B}" type="sibTrans" cxnId="{2E9B155F-3242-9C42-9921-C66FAB89AEAE}">
      <dgm:prSet/>
      <dgm:spPr/>
      <dgm:t>
        <a:bodyPr/>
        <a:lstStyle/>
        <a:p>
          <a:endParaRPr lang="zh-CN" altLang="en-US"/>
        </a:p>
      </dgm:t>
    </dgm:pt>
    <dgm:pt modelId="{D9D88A6A-9A44-C849-BF2B-67A52FBF2BD0}">
      <dgm:prSet phldrT="[文本]"/>
      <dgm:spPr>
        <a:ln>
          <a:solidFill>
            <a:schemeClr val="accent2"/>
          </a:solidFill>
        </a:ln>
      </dgm:spPr>
      <dgm:t>
        <a:bodyPr/>
        <a:lstStyle/>
        <a:p>
          <a:r>
            <a:rPr lang="en-US" altLang="zh-CN" dirty="0"/>
            <a:t>Random Forest</a:t>
          </a:r>
          <a:endParaRPr lang="zh-CN" altLang="en-US" dirty="0"/>
        </a:p>
      </dgm:t>
    </dgm:pt>
    <dgm:pt modelId="{4C2ABC74-7DCA-8547-A0A0-AED285C096AD}" type="parTrans" cxnId="{811326B1-3C5A-EA4A-9702-7F09901E34AF}">
      <dgm:prSet/>
      <dgm:spPr/>
      <dgm:t>
        <a:bodyPr/>
        <a:lstStyle/>
        <a:p>
          <a:endParaRPr lang="zh-CN" altLang="en-US"/>
        </a:p>
      </dgm:t>
    </dgm:pt>
    <dgm:pt modelId="{1179CF0E-A4E0-3A4F-BCB1-C8CA73A1FCFC}" type="sibTrans" cxnId="{811326B1-3C5A-EA4A-9702-7F09901E34AF}">
      <dgm:prSet/>
      <dgm:spPr/>
      <dgm:t>
        <a:bodyPr/>
        <a:lstStyle/>
        <a:p>
          <a:endParaRPr lang="zh-CN" altLang="en-US"/>
        </a:p>
      </dgm:t>
    </dgm:pt>
    <dgm:pt modelId="{E0131D0E-B29E-0341-A0F1-C7EBD5ED55B1}" type="pres">
      <dgm:prSet presAssocID="{7DB45E53-4E09-3E4F-AA7B-14AA8F828FD4}" presName="linear" presStyleCnt="0">
        <dgm:presLayoutVars>
          <dgm:dir/>
          <dgm:animLvl val="lvl"/>
          <dgm:resizeHandles val="exact"/>
        </dgm:presLayoutVars>
      </dgm:prSet>
      <dgm:spPr/>
    </dgm:pt>
    <dgm:pt modelId="{424B025A-050A-0448-82C3-AE5301CA69B8}" type="pres">
      <dgm:prSet presAssocID="{6D42655C-9E44-1D40-8EBE-FE756977B161}" presName="parentLin" presStyleCnt="0"/>
      <dgm:spPr/>
    </dgm:pt>
    <dgm:pt modelId="{95675C89-4465-654C-BB8E-DD4510EC0D35}" type="pres">
      <dgm:prSet presAssocID="{6D42655C-9E44-1D40-8EBE-FE756977B161}" presName="parentLeftMargin" presStyleLbl="node1" presStyleIdx="0" presStyleCnt="4"/>
      <dgm:spPr/>
    </dgm:pt>
    <dgm:pt modelId="{35C5F73B-1977-F944-9216-E2D1B5907E11}" type="pres">
      <dgm:prSet presAssocID="{6D42655C-9E44-1D40-8EBE-FE756977B161}" presName="parentText" presStyleLbl="node1" presStyleIdx="0" presStyleCnt="4">
        <dgm:presLayoutVars>
          <dgm:chMax val="0"/>
          <dgm:bulletEnabled val="1"/>
        </dgm:presLayoutVars>
      </dgm:prSet>
      <dgm:spPr/>
    </dgm:pt>
    <dgm:pt modelId="{28DDEC9A-FB3F-8144-922E-CA18E363AD10}" type="pres">
      <dgm:prSet presAssocID="{6D42655C-9E44-1D40-8EBE-FE756977B161}" presName="negativeSpace" presStyleCnt="0"/>
      <dgm:spPr/>
    </dgm:pt>
    <dgm:pt modelId="{59DFA281-CB32-7846-8676-34BA498BCCAC}" type="pres">
      <dgm:prSet presAssocID="{6D42655C-9E44-1D40-8EBE-FE756977B161}" presName="childText" presStyleLbl="conFgAcc1" presStyleIdx="0" presStyleCnt="4">
        <dgm:presLayoutVars>
          <dgm:bulletEnabled val="1"/>
        </dgm:presLayoutVars>
      </dgm:prSet>
      <dgm:spPr>
        <a:solidFill>
          <a:schemeClr val="bg1">
            <a:alpha val="90000"/>
          </a:schemeClr>
        </a:solidFill>
      </dgm:spPr>
    </dgm:pt>
    <dgm:pt modelId="{8546E2E4-8BC9-6F44-A966-73363248D926}" type="pres">
      <dgm:prSet presAssocID="{A131F074-67E5-8B40-AD44-22F261F062E8}" presName="spaceBetweenRectangles" presStyleCnt="0"/>
      <dgm:spPr/>
    </dgm:pt>
    <dgm:pt modelId="{78144171-4A5E-2645-BF19-2F8BFE7D5D9F}" type="pres">
      <dgm:prSet presAssocID="{5EC7446D-2AC1-8E40-BF60-E5C147EFFEE8}" presName="parentLin" presStyleCnt="0"/>
      <dgm:spPr/>
    </dgm:pt>
    <dgm:pt modelId="{68F0BB09-EC5D-A74C-BB86-855E0CC5A914}" type="pres">
      <dgm:prSet presAssocID="{5EC7446D-2AC1-8E40-BF60-E5C147EFFEE8}" presName="parentLeftMargin" presStyleLbl="node1" presStyleIdx="0" presStyleCnt="4"/>
      <dgm:spPr/>
    </dgm:pt>
    <dgm:pt modelId="{58E47FC5-8198-7E40-860E-28E57A973461}" type="pres">
      <dgm:prSet presAssocID="{5EC7446D-2AC1-8E40-BF60-E5C147EFFEE8}" presName="parentText" presStyleLbl="node1" presStyleIdx="1" presStyleCnt="4">
        <dgm:presLayoutVars>
          <dgm:chMax val="0"/>
          <dgm:bulletEnabled val="1"/>
        </dgm:presLayoutVars>
      </dgm:prSet>
      <dgm:spPr/>
    </dgm:pt>
    <dgm:pt modelId="{9371E7BD-1B3D-B54A-BC49-B567261BA3E7}" type="pres">
      <dgm:prSet presAssocID="{5EC7446D-2AC1-8E40-BF60-E5C147EFFEE8}" presName="negativeSpace" presStyleCnt="0"/>
      <dgm:spPr/>
    </dgm:pt>
    <dgm:pt modelId="{F0E8C8AE-D91E-4E44-9AF7-1EAA40EE1D53}" type="pres">
      <dgm:prSet presAssocID="{5EC7446D-2AC1-8E40-BF60-E5C147EFFEE8}" presName="childText" presStyleLbl="conFgAcc1" presStyleIdx="1" presStyleCnt="4">
        <dgm:presLayoutVars>
          <dgm:bulletEnabled val="1"/>
        </dgm:presLayoutVars>
      </dgm:prSet>
      <dgm:spPr>
        <a:solidFill>
          <a:schemeClr val="bg1">
            <a:alpha val="90000"/>
          </a:schemeClr>
        </a:solidFill>
      </dgm:spPr>
    </dgm:pt>
    <dgm:pt modelId="{4A1F1EB6-B4E6-1740-8160-B4324DEBCD7F}" type="pres">
      <dgm:prSet presAssocID="{6D2E8C73-2195-E747-8386-C8799CFC28A6}" presName="spaceBetweenRectangles" presStyleCnt="0"/>
      <dgm:spPr/>
    </dgm:pt>
    <dgm:pt modelId="{0F7CC642-6958-9347-A581-8916877A236B}" type="pres">
      <dgm:prSet presAssocID="{AEA14796-67D1-834A-BF02-324A93149792}" presName="parentLin" presStyleCnt="0"/>
      <dgm:spPr/>
    </dgm:pt>
    <dgm:pt modelId="{49E33DE8-7A1C-FB4B-8856-A189040E0497}" type="pres">
      <dgm:prSet presAssocID="{AEA14796-67D1-834A-BF02-324A93149792}" presName="parentLeftMargin" presStyleLbl="node1" presStyleIdx="1" presStyleCnt="4"/>
      <dgm:spPr/>
    </dgm:pt>
    <dgm:pt modelId="{7EDB8570-8CFA-4042-8C44-8F55149BC35F}" type="pres">
      <dgm:prSet presAssocID="{AEA14796-67D1-834A-BF02-324A93149792}" presName="parentText" presStyleLbl="node1" presStyleIdx="2" presStyleCnt="4">
        <dgm:presLayoutVars>
          <dgm:chMax val="0"/>
          <dgm:bulletEnabled val="1"/>
        </dgm:presLayoutVars>
      </dgm:prSet>
      <dgm:spPr/>
    </dgm:pt>
    <dgm:pt modelId="{9751AFC0-38F4-8841-B71F-F57BC3FAE117}" type="pres">
      <dgm:prSet presAssocID="{AEA14796-67D1-834A-BF02-324A93149792}" presName="negativeSpace" presStyleCnt="0"/>
      <dgm:spPr/>
    </dgm:pt>
    <dgm:pt modelId="{A54FCB26-DB3C-1B43-9DD5-8B73DE34ED33}" type="pres">
      <dgm:prSet presAssocID="{AEA14796-67D1-834A-BF02-324A93149792}" presName="childText" presStyleLbl="conFgAcc1" presStyleIdx="2" presStyleCnt="4">
        <dgm:presLayoutVars>
          <dgm:bulletEnabled val="1"/>
        </dgm:presLayoutVars>
      </dgm:prSet>
      <dgm:spPr>
        <a:solidFill>
          <a:schemeClr val="bg1">
            <a:alpha val="90000"/>
          </a:schemeClr>
        </a:solidFill>
      </dgm:spPr>
    </dgm:pt>
    <dgm:pt modelId="{CB1884AA-4B96-574B-B73B-8E896F206948}" type="pres">
      <dgm:prSet presAssocID="{2A234934-EA72-8742-8784-F80B4CD4B17B}" presName="spaceBetweenRectangles" presStyleCnt="0"/>
      <dgm:spPr/>
    </dgm:pt>
    <dgm:pt modelId="{A347908B-9659-EA47-B622-2923DBA8137A}" type="pres">
      <dgm:prSet presAssocID="{D9D88A6A-9A44-C849-BF2B-67A52FBF2BD0}" presName="parentLin" presStyleCnt="0"/>
      <dgm:spPr/>
    </dgm:pt>
    <dgm:pt modelId="{596BE971-6081-3344-8B2B-97FC3ADDEFE1}" type="pres">
      <dgm:prSet presAssocID="{D9D88A6A-9A44-C849-BF2B-67A52FBF2BD0}" presName="parentLeftMargin" presStyleLbl="node1" presStyleIdx="2" presStyleCnt="4"/>
      <dgm:spPr/>
    </dgm:pt>
    <dgm:pt modelId="{3B96983A-00B0-1E4E-9520-968B8085F044}" type="pres">
      <dgm:prSet presAssocID="{D9D88A6A-9A44-C849-BF2B-67A52FBF2BD0}" presName="parentText" presStyleLbl="node1" presStyleIdx="3" presStyleCnt="4">
        <dgm:presLayoutVars>
          <dgm:chMax val="0"/>
          <dgm:bulletEnabled val="1"/>
        </dgm:presLayoutVars>
      </dgm:prSet>
      <dgm:spPr/>
    </dgm:pt>
    <dgm:pt modelId="{56545D5A-1537-6A4A-ACDE-D3782E2ACCF8}" type="pres">
      <dgm:prSet presAssocID="{D9D88A6A-9A44-C849-BF2B-67A52FBF2BD0}" presName="negativeSpace" presStyleCnt="0"/>
      <dgm:spPr/>
    </dgm:pt>
    <dgm:pt modelId="{A067158D-C500-BF49-BB38-39C274480456}" type="pres">
      <dgm:prSet presAssocID="{D9D88A6A-9A44-C849-BF2B-67A52FBF2BD0}" presName="childText" presStyleLbl="conFgAcc1" presStyleIdx="3" presStyleCnt="4">
        <dgm:presLayoutVars>
          <dgm:bulletEnabled val="1"/>
        </dgm:presLayoutVars>
      </dgm:prSet>
      <dgm:spPr>
        <a:solidFill>
          <a:schemeClr val="bg1">
            <a:alpha val="90000"/>
          </a:schemeClr>
        </a:solidFill>
      </dgm:spPr>
    </dgm:pt>
  </dgm:ptLst>
  <dgm:cxnLst>
    <dgm:cxn modelId="{D049EC0D-2F03-E848-B2BC-BCFA8C74B5E3}" type="presOf" srcId="{6D42655C-9E44-1D40-8EBE-FE756977B161}" destId="{35C5F73B-1977-F944-9216-E2D1B5907E11}" srcOrd="1" destOrd="0" presId="urn:microsoft.com/office/officeart/2005/8/layout/list1"/>
    <dgm:cxn modelId="{A98F2817-D7FB-7141-8781-789D97FBEC24}" type="presOf" srcId="{D9D88A6A-9A44-C849-BF2B-67A52FBF2BD0}" destId="{3B96983A-00B0-1E4E-9520-968B8085F044}" srcOrd="1" destOrd="0" presId="urn:microsoft.com/office/officeart/2005/8/layout/list1"/>
    <dgm:cxn modelId="{41092D24-FEA8-0148-A445-3B014F610D19}" type="presOf" srcId="{5EC7446D-2AC1-8E40-BF60-E5C147EFFEE8}" destId="{58E47FC5-8198-7E40-860E-28E57A973461}" srcOrd="1" destOrd="0" presId="urn:microsoft.com/office/officeart/2005/8/layout/list1"/>
    <dgm:cxn modelId="{426E5238-1474-0343-AAF3-ED0E6271FBFB}" type="presOf" srcId="{6D42655C-9E44-1D40-8EBE-FE756977B161}" destId="{95675C89-4465-654C-BB8E-DD4510EC0D35}" srcOrd="0" destOrd="0" presId="urn:microsoft.com/office/officeart/2005/8/layout/list1"/>
    <dgm:cxn modelId="{2F5EE644-1F4B-7E46-B161-992C501D703B}" srcId="{7DB45E53-4E09-3E4F-AA7B-14AA8F828FD4}" destId="{6D42655C-9E44-1D40-8EBE-FE756977B161}" srcOrd="0" destOrd="0" parTransId="{85D61698-AC12-D44B-8F6C-E652CEAE0E37}" sibTransId="{A131F074-67E5-8B40-AD44-22F261F062E8}"/>
    <dgm:cxn modelId="{9298F54F-178F-A44E-B832-1FDBE32F90DE}" type="presOf" srcId="{5EC7446D-2AC1-8E40-BF60-E5C147EFFEE8}" destId="{68F0BB09-EC5D-A74C-BB86-855E0CC5A914}" srcOrd="0" destOrd="0" presId="urn:microsoft.com/office/officeart/2005/8/layout/list1"/>
    <dgm:cxn modelId="{09B6F357-2825-9246-8A51-9C3428E09B7A}" type="presOf" srcId="{AEA14796-67D1-834A-BF02-324A93149792}" destId="{7EDB8570-8CFA-4042-8C44-8F55149BC35F}" srcOrd="1" destOrd="0" presId="urn:microsoft.com/office/officeart/2005/8/layout/list1"/>
    <dgm:cxn modelId="{B76B5C59-D312-9145-9198-E1489206BE89}" type="presOf" srcId="{D9D88A6A-9A44-C849-BF2B-67A52FBF2BD0}" destId="{596BE971-6081-3344-8B2B-97FC3ADDEFE1}" srcOrd="0" destOrd="0" presId="urn:microsoft.com/office/officeart/2005/8/layout/list1"/>
    <dgm:cxn modelId="{2E9B155F-3242-9C42-9921-C66FAB89AEAE}" srcId="{7DB45E53-4E09-3E4F-AA7B-14AA8F828FD4}" destId="{AEA14796-67D1-834A-BF02-324A93149792}" srcOrd="2" destOrd="0" parTransId="{DF0D4F4B-74EE-7444-B124-784E799B7093}" sibTransId="{2A234934-EA72-8742-8784-F80B4CD4B17B}"/>
    <dgm:cxn modelId="{F4DBC664-6CE2-BD40-9E87-B552DB8EE628}" type="presOf" srcId="{AEA14796-67D1-834A-BF02-324A93149792}" destId="{49E33DE8-7A1C-FB4B-8856-A189040E0497}" srcOrd="0" destOrd="0" presId="urn:microsoft.com/office/officeart/2005/8/layout/list1"/>
    <dgm:cxn modelId="{26E37197-EB41-E249-A55B-E352A0861CB2}" type="presOf" srcId="{7DB45E53-4E09-3E4F-AA7B-14AA8F828FD4}" destId="{E0131D0E-B29E-0341-A0F1-C7EBD5ED55B1}" srcOrd="0" destOrd="0" presId="urn:microsoft.com/office/officeart/2005/8/layout/list1"/>
    <dgm:cxn modelId="{811326B1-3C5A-EA4A-9702-7F09901E34AF}" srcId="{7DB45E53-4E09-3E4F-AA7B-14AA8F828FD4}" destId="{D9D88A6A-9A44-C849-BF2B-67A52FBF2BD0}" srcOrd="3" destOrd="0" parTransId="{4C2ABC74-7DCA-8547-A0A0-AED285C096AD}" sibTransId="{1179CF0E-A4E0-3A4F-BCB1-C8CA73A1FCFC}"/>
    <dgm:cxn modelId="{38CF99E8-F8D4-6945-A4D6-2D5DACEAB57D}" srcId="{7DB45E53-4E09-3E4F-AA7B-14AA8F828FD4}" destId="{5EC7446D-2AC1-8E40-BF60-E5C147EFFEE8}" srcOrd="1" destOrd="0" parTransId="{157CD51E-9174-6343-B8E7-4C61E11208AA}" sibTransId="{6D2E8C73-2195-E747-8386-C8799CFC28A6}"/>
    <dgm:cxn modelId="{D9DBD4FB-CA13-5D4D-BD6D-941DF042634B}" type="presParOf" srcId="{E0131D0E-B29E-0341-A0F1-C7EBD5ED55B1}" destId="{424B025A-050A-0448-82C3-AE5301CA69B8}" srcOrd="0" destOrd="0" presId="urn:microsoft.com/office/officeart/2005/8/layout/list1"/>
    <dgm:cxn modelId="{9FE50980-998F-DE4A-BD01-0BD317A35910}" type="presParOf" srcId="{424B025A-050A-0448-82C3-AE5301CA69B8}" destId="{95675C89-4465-654C-BB8E-DD4510EC0D35}" srcOrd="0" destOrd="0" presId="urn:microsoft.com/office/officeart/2005/8/layout/list1"/>
    <dgm:cxn modelId="{79A13C67-9CFB-4148-95F7-C165C9627DF6}" type="presParOf" srcId="{424B025A-050A-0448-82C3-AE5301CA69B8}" destId="{35C5F73B-1977-F944-9216-E2D1B5907E11}" srcOrd="1" destOrd="0" presId="urn:microsoft.com/office/officeart/2005/8/layout/list1"/>
    <dgm:cxn modelId="{B4C2B5CB-72CC-A544-8812-13B1852CD279}" type="presParOf" srcId="{E0131D0E-B29E-0341-A0F1-C7EBD5ED55B1}" destId="{28DDEC9A-FB3F-8144-922E-CA18E363AD10}" srcOrd="1" destOrd="0" presId="urn:microsoft.com/office/officeart/2005/8/layout/list1"/>
    <dgm:cxn modelId="{BC1968A5-E4B0-D041-8B6A-2EBD35D61E04}" type="presParOf" srcId="{E0131D0E-B29E-0341-A0F1-C7EBD5ED55B1}" destId="{59DFA281-CB32-7846-8676-34BA498BCCAC}" srcOrd="2" destOrd="0" presId="urn:microsoft.com/office/officeart/2005/8/layout/list1"/>
    <dgm:cxn modelId="{DCA9D3AB-2E49-914C-9658-F56290C0DA47}" type="presParOf" srcId="{E0131D0E-B29E-0341-A0F1-C7EBD5ED55B1}" destId="{8546E2E4-8BC9-6F44-A966-73363248D926}" srcOrd="3" destOrd="0" presId="urn:microsoft.com/office/officeart/2005/8/layout/list1"/>
    <dgm:cxn modelId="{EC1FC62D-4F70-D141-AA87-ACE9979562E9}" type="presParOf" srcId="{E0131D0E-B29E-0341-A0F1-C7EBD5ED55B1}" destId="{78144171-4A5E-2645-BF19-2F8BFE7D5D9F}" srcOrd="4" destOrd="0" presId="urn:microsoft.com/office/officeart/2005/8/layout/list1"/>
    <dgm:cxn modelId="{4FAB990F-EBC5-A642-B3C3-81FF69941AEC}" type="presParOf" srcId="{78144171-4A5E-2645-BF19-2F8BFE7D5D9F}" destId="{68F0BB09-EC5D-A74C-BB86-855E0CC5A914}" srcOrd="0" destOrd="0" presId="urn:microsoft.com/office/officeart/2005/8/layout/list1"/>
    <dgm:cxn modelId="{9CAEE262-A392-FA4B-BA25-E0D6BDD4E1D8}" type="presParOf" srcId="{78144171-4A5E-2645-BF19-2F8BFE7D5D9F}" destId="{58E47FC5-8198-7E40-860E-28E57A973461}" srcOrd="1" destOrd="0" presId="urn:microsoft.com/office/officeart/2005/8/layout/list1"/>
    <dgm:cxn modelId="{A1C832BA-5D5E-2A48-8256-852AD844F6BF}" type="presParOf" srcId="{E0131D0E-B29E-0341-A0F1-C7EBD5ED55B1}" destId="{9371E7BD-1B3D-B54A-BC49-B567261BA3E7}" srcOrd="5" destOrd="0" presId="urn:microsoft.com/office/officeart/2005/8/layout/list1"/>
    <dgm:cxn modelId="{A20D670B-CE7E-BA46-AFB7-8FAF78D77A3E}" type="presParOf" srcId="{E0131D0E-B29E-0341-A0F1-C7EBD5ED55B1}" destId="{F0E8C8AE-D91E-4E44-9AF7-1EAA40EE1D53}" srcOrd="6" destOrd="0" presId="urn:microsoft.com/office/officeart/2005/8/layout/list1"/>
    <dgm:cxn modelId="{4BEF2AC0-D80A-2A47-A33C-D61D4F2B69ED}" type="presParOf" srcId="{E0131D0E-B29E-0341-A0F1-C7EBD5ED55B1}" destId="{4A1F1EB6-B4E6-1740-8160-B4324DEBCD7F}" srcOrd="7" destOrd="0" presId="urn:microsoft.com/office/officeart/2005/8/layout/list1"/>
    <dgm:cxn modelId="{A8966657-F411-634E-AFE6-5ED164022A78}" type="presParOf" srcId="{E0131D0E-B29E-0341-A0F1-C7EBD5ED55B1}" destId="{0F7CC642-6958-9347-A581-8916877A236B}" srcOrd="8" destOrd="0" presId="urn:microsoft.com/office/officeart/2005/8/layout/list1"/>
    <dgm:cxn modelId="{38F8C4A9-8292-2A4A-B60A-5ECEF95A4DFA}" type="presParOf" srcId="{0F7CC642-6958-9347-A581-8916877A236B}" destId="{49E33DE8-7A1C-FB4B-8856-A189040E0497}" srcOrd="0" destOrd="0" presId="urn:microsoft.com/office/officeart/2005/8/layout/list1"/>
    <dgm:cxn modelId="{0C892FC6-AC4A-CD46-A919-2D54C5E3F7C5}" type="presParOf" srcId="{0F7CC642-6958-9347-A581-8916877A236B}" destId="{7EDB8570-8CFA-4042-8C44-8F55149BC35F}" srcOrd="1" destOrd="0" presId="urn:microsoft.com/office/officeart/2005/8/layout/list1"/>
    <dgm:cxn modelId="{FF6AAB4E-E6DF-7F44-8777-72A5C2735C52}" type="presParOf" srcId="{E0131D0E-B29E-0341-A0F1-C7EBD5ED55B1}" destId="{9751AFC0-38F4-8841-B71F-F57BC3FAE117}" srcOrd="9" destOrd="0" presId="urn:microsoft.com/office/officeart/2005/8/layout/list1"/>
    <dgm:cxn modelId="{92696B92-997F-764A-8404-9A060706F6FC}" type="presParOf" srcId="{E0131D0E-B29E-0341-A0F1-C7EBD5ED55B1}" destId="{A54FCB26-DB3C-1B43-9DD5-8B73DE34ED33}" srcOrd="10" destOrd="0" presId="urn:microsoft.com/office/officeart/2005/8/layout/list1"/>
    <dgm:cxn modelId="{2055978D-E2F8-5A49-ADCA-D16ACD510D1F}" type="presParOf" srcId="{E0131D0E-B29E-0341-A0F1-C7EBD5ED55B1}" destId="{CB1884AA-4B96-574B-B73B-8E896F206948}" srcOrd="11" destOrd="0" presId="urn:microsoft.com/office/officeart/2005/8/layout/list1"/>
    <dgm:cxn modelId="{A3F848DB-35AE-D340-8F46-AA45266E48D0}" type="presParOf" srcId="{E0131D0E-B29E-0341-A0F1-C7EBD5ED55B1}" destId="{A347908B-9659-EA47-B622-2923DBA8137A}" srcOrd="12" destOrd="0" presId="urn:microsoft.com/office/officeart/2005/8/layout/list1"/>
    <dgm:cxn modelId="{01A6EC19-BE95-0D47-AA59-0085FA73D0F1}" type="presParOf" srcId="{A347908B-9659-EA47-B622-2923DBA8137A}" destId="{596BE971-6081-3344-8B2B-97FC3ADDEFE1}" srcOrd="0" destOrd="0" presId="urn:microsoft.com/office/officeart/2005/8/layout/list1"/>
    <dgm:cxn modelId="{14C329C3-A068-D940-AF45-B96297E9B764}" type="presParOf" srcId="{A347908B-9659-EA47-B622-2923DBA8137A}" destId="{3B96983A-00B0-1E4E-9520-968B8085F044}" srcOrd="1" destOrd="0" presId="urn:microsoft.com/office/officeart/2005/8/layout/list1"/>
    <dgm:cxn modelId="{A1D71696-9D81-AE43-AEED-5E9B677A973E}" type="presParOf" srcId="{E0131D0E-B29E-0341-A0F1-C7EBD5ED55B1}" destId="{56545D5A-1537-6A4A-ACDE-D3782E2ACCF8}" srcOrd="13" destOrd="0" presId="urn:microsoft.com/office/officeart/2005/8/layout/list1"/>
    <dgm:cxn modelId="{C82D2169-0E12-D64F-89FA-A8567044661D}" type="presParOf" srcId="{E0131D0E-B29E-0341-A0F1-C7EBD5ED55B1}" destId="{A067158D-C500-BF49-BB38-39C274480456}"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DB45E53-4E09-3E4F-AA7B-14AA8F828FD4}" type="doc">
      <dgm:prSet loTypeId="urn:microsoft.com/office/officeart/2005/8/layout/funnel1" loCatId="" qsTypeId="urn:microsoft.com/office/officeart/2005/8/quickstyle/simple1" qsCatId="simple" csTypeId="urn:microsoft.com/office/officeart/2005/8/colors/accent0_3" csCatId="mainScheme" phldr="1"/>
      <dgm:spPr/>
      <dgm:t>
        <a:bodyPr/>
        <a:lstStyle/>
        <a:p>
          <a:endParaRPr lang="zh-CN" altLang="en-US"/>
        </a:p>
      </dgm:t>
    </dgm:pt>
    <dgm:pt modelId="{14252735-5D7A-A946-BF5D-EF247B882240}">
      <dgm:prSet custT="1"/>
      <dgm:spPr/>
      <dgm:t>
        <a:bodyPr/>
        <a:lstStyle/>
        <a:p>
          <a:r>
            <a:rPr lang="en-US" altLang="zh-CN" sz="2000" b="1" dirty="0">
              <a:solidFill>
                <a:schemeClr val="bg2"/>
              </a:solidFill>
            </a:rPr>
            <a:t>Best Model + Best</a:t>
          </a:r>
          <a:r>
            <a:rPr lang="zh-CN" altLang="en-US" sz="2000" b="1" dirty="0">
              <a:solidFill>
                <a:schemeClr val="bg2"/>
              </a:solidFill>
            </a:rPr>
            <a:t> </a:t>
          </a:r>
          <a:r>
            <a:rPr lang="en-US" sz="2000" b="1" dirty="0">
              <a:solidFill>
                <a:schemeClr val="bg2"/>
              </a:solidFill>
            </a:rPr>
            <a:t>feature</a:t>
          </a:r>
          <a:endParaRPr lang="zh-CN" altLang="en-US" sz="2000" b="1" dirty="0">
            <a:solidFill>
              <a:schemeClr val="bg2"/>
            </a:solidFill>
          </a:endParaRPr>
        </a:p>
      </dgm:t>
    </dgm:pt>
    <dgm:pt modelId="{0B0B3A8F-A908-F249-A95A-EB3B31509553}" type="parTrans" cxnId="{4C308D0E-AE58-CD4F-9A4F-068CF76611A6}">
      <dgm:prSet/>
      <dgm:spPr/>
      <dgm:t>
        <a:bodyPr/>
        <a:lstStyle/>
        <a:p>
          <a:endParaRPr lang="zh-CN" altLang="en-US"/>
        </a:p>
      </dgm:t>
    </dgm:pt>
    <dgm:pt modelId="{8F91352A-8D80-4840-9356-BF8A35EE9DB6}" type="sibTrans" cxnId="{4C308D0E-AE58-CD4F-9A4F-068CF76611A6}">
      <dgm:prSet/>
      <dgm:spPr/>
      <dgm:t>
        <a:bodyPr/>
        <a:lstStyle/>
        <a:p>
          <a:endParaRPr lang="zh-CN" altLang="en-US"/>
        </a:p>
      </dgm:t>
    </dgm:pt>
    <dgm:pt modelId="{AEA14796-67D1-834A-BF02-324A93149792}">
      <dgm:prSet phldrT="[文本]"/>
      <dgm:spPr>
        <a:ln>
          <a:solidFill>
            <a:schemeClr val="bg2"/>
          </a:solidFill>
        </a:ln>
      </dgm:spPr>
      <dgm:t>
        <a:bodyPr/>
        <a:lstStyle/>
        <a:p>
          <a:r>
            <a:rPr lang="en-US" altLang="zh-CN"/>
            <a:t>Content</a:t>
          </a:r>
          <a:endParaRPr lang="zh-CN" altLang="en-US" dirty="0"/>
        </a:p>
      </dgm:t>
    </dgm:pt>
    <dgm:pt modelId="{2A234934-EA72-8742-8784-F80B4CD4B17B}" type="sibTrans" cxnId="{2E9B155F-3242-9C42-9921-C66FAB89AEAE}">
      <dgm:prSet/>
      <dgm:spPr/>
      <dgm:t>
        <a:bodyPr/>
        <a:lstStyle/>
        <a:p>
          <a:endParaRPr lang="zh-CN" altLang="en-US"/>
        </a:p>
      </dgm:t>
    </dgm:pt>
    <dgm:pt modelId="{DF0D4F4B-74EE-7444-B124-784E799B7093}" type="parTrans" cxnId="{2E9B155F-3242-9C42-9921-C66FAB89AEAE}">
      <dgm:prSet/>
      <dgm:spPr/>
      <dgm:t>
        <a:bodyPr/>
        <a:lstStyle/>
        <a:p>
          <a:endParaRPr lang="zh-CN" altLang="en-US"/>
        </a:p>
      </dgm:t>
    </dgm:pt>
    <dgm:pt modelId="{1DB15994-163C-FB44-9F1D-FD79912E76A6}" type="pres">
      <dgm:prSet presAssocID="{7DB45E53-4E09-3E4F-AA7B-14AA8F828FD4}" presName="Name0" presStyleCnt="0">
        <dgm:presLayoutVars>
          <dgm:chMax val="4"/>
          <dgm:resizeHandles val="exact"/>
        </dgm:presLayoutVars>
      </dgm:prSet>
      <dgm:spPr/>
    </dgm:pt>
    <dgm:pt modelId="{D934A1F9-C432-6B4C-A008-75EBC50CBAB3}" type="pres">
      <dgm:prSet presAssocID="{7DB45E53-4E09-3E4F-AA7B-14AA8F828FD4}" presName="ellipse" presStyleLbl="trBgShp" presStyleIdx="0" presStyleCnt="1"/>
      <dgm:spPr>
        <a:solidFill>
          <a:schemeClr val="accent6">
            <a:lumMod val="20000"/>
            <a:lumOff val="80000"/>
            <a:alpha val="40000"/>
          </a:schemeClr>
        </a:solidFill>
      </dgm:spPr>
    </dgm:pt>
    <dgm:pt modelId="{F1396088-E432-DB49-A039-56324C1C7D73}" type="pres">
      <dgm:prSet presAssocID="{7DB45E53-4E09-3E4F-AA7B-14AA8F828FD4}" presName="arrow1" presStyleLbl="fgShp" presStyleIdx="0" presStyleCnt="1"/>
      <dgm:spPr>
        <a:solidFill>
          <a:schemeClr val="accent2"/>
        </a:solidFill>
        <a:ln>
          <a:solidFill>
            <a:srgbClr val="FFC000"/>
          </a:solidFill>
        </a:ln>
      </dgm:spPr>
    </dgm:pt>
    <dgm:pt modelId="{FD1B4800-E914-2C4D-AC73-9A117B61F47D}" type="pres">
      <dgm:prSet presAssocID="{7DB45E53-4E09-3E4F-AA7B-14AA8F828FD4}" presName="rectangle" presStyleLbl="revTx" presStyleIdx="0" presStyleCnt="1" custScaleX="150133">
        <dgm:presLayoutVars>
          <dgm:bulletEnabled val="1"/>
        </dgm:presLayoutVars>
      </dgm:prSet>
      <dgm:spPr/>
    </dgm:pt>
    <dgm:pt modelId="{01209669-CAF4-8447-A480-38F0A6CFD805}" type="pres">
      <dgm:prSet presAssocID="{14252735-5D7A-A946-BF5D-EF247B882240}" presName="item1" presStyleLbl="node1" presStyleIdx="0" presStyleCnt="1" custScaleX="113470" custScaleY="98890" custLinFactNeighborX="17486" custLinFactNeighborY="-13412">
        <dgm:presLayoutVars>
          <dgm:bulletEnabled val="1"/>
        </dgm:presLayoutVars>
      </dgm:prSet>
      <dgm:spPr/>
    </dgm:pt>
    <dgm:pt modelId="{AB72776C-01CA-DC4C-875C-912411444C1A}" type="pres">
      <dgm:prSet presAssocID="{7DB45E53-4E09-3E4F-AA7B-14AA8F828FD4}" presName="funnel" presStyleLbl="trAlignAcc1" presStyleIdx="0" presStyleCnt="1"/>
      <dgm:spPr>
        <a:solidFill>
          <a:schemeClr val="accent6">
            <a:alpha val="40000"/>
          </a:schemeClr>
        </a:solidFill>
      </dgm:spPr>
    </dgm:pt>
  </dgm:ptLst>
  <dgm:cxnLst>
    <dgm:cxn modelId="{4C308D0E-AE58-CD4F-9A4F-068CF76611A6}" srcId="{7DB45E53-4E09-3E4F-AA7B-14AA8F828FD4}" destId="{14252735-5D7A-A946-BF5D-EF247B882240}" srcOrd="1" destOrd="0" parTransId="{0B0B3A8F-A908-F249-A95A-EB3B31509553}" sibTransId="{8F91352A-8D80-4840-9356-BF8A35EE9DB6}"/>
    <dgm:cxn modelId="{6B7E2014-DF0C-D84A-831D-15DA354F70E6}" type="presOf" srcId="{14252735-5D7A-A946-BF5D-EF247B882240}" destId="{FD1B4800-E914-2C4D-AC73-9A117B61F47D}" srcOrd="0" destOrd="0" presId="urn:microsoft.com/office/officeart/2005/8/layout/funnel1"/>
    <dgm:cxn modelId="{2E9B155F-3242-9C42-9921-C66FAB89AEAE}" srcId="{7DB45E53-4E09-3E4F-AA7B-14AA8F828FD4}" destId="{AEA14796-67D1-834A-BF02-324A93149792}" srcOrd="0" destOrd="0" parTransId="{DF0D4F4B-74EE-7444-B124-784E799B7093}" sibTransId="{2A234934-EA72-8742-8784-F80B4CD4B17B}"/>
    <dgm:cxn modelId="{F8B018B7-B79A-7946-987A-0638C49C288C}" type="presOf" srcId="{AEA14796-67D1-834A-BF02-324A93149792}" destId="{01209669-CAF4-8447-A480-38F0A6CFD805}" srcOrd="0" destOrd="0" presId="urn:microsoft.com/office/officeart/2005/8/layout/funnel1"/>
    <dgm:cxn modelId="{85B26FDB-0FBE-904A-AB89-E2E857A79964}" type="presOf" srcId="{7DB45E53-4E09-3E4F-AA7B-14AA8F828FD4}" destId="{1DB15994-163C-FB44-9F1D-FD79912E76A6}" srcOrd="0" destOrd="0" presId="urn:microsoft.com/office/officeart/2005/8/layout/funnel1"/>
    <dgm:cxn modelId="{66A6A91F-256B-114B-9C99-464F5D8FD810}" type="presParOf" srcId="{1DB15994-163C-FB44-9F1D-FD79912E76A6}" destId="{D934A1F9-C432-6B4C-A008-75EBC50CBAB3}" srcOrd="0" destOrd="0" presId="urn:microsoft.com/office/officeart/2005/8/layout/funnel1"/>
    <dgm:cxn modelId="{A6799D18-464C-CB40-8867-048CE58C3A91}" type="presParOf" srcId="{1DB15994-163C-FB44-9F1D-FD79912E76A6}" destId="{F1396088-E432-DB49-A039-56324C1C7D73}" srcOrd="1" destOrd="0" presId="urn:microsoft.com/office/officeart/2005/8/layout/funnel1"/>
    <dgm:cxn modelId="{6466EE6B-906B-604B-85F5-756489350EF3}" type="presParOf" srcId="{1DB15994-163C-FB44-9F1D-FD79912E76A6}" destId="{FD1B4800-E914-2C4D-AC73-9A117B61F47D}" srcOrd="2" destOrd="0" presId="urn:microsoft.com/office/officeart/2005/8/layout/funnel1"/>
    <dgm:cxn modelId="{91269F26-4236-E74D-AE0A-4813F2572641}" type="presParOf" srcId="{1DB15994-163C-FB44-9F1D-FD79912E76A6}" destId="{01209669-CAF4-8447-A480-38F0A6CFD805}" srcOrd="3" destOrd="0" presId="urn:microsoft.com/office/officeart/2005/8/layout/funnel1"/>
    <dgm:cxn modelId="{70CE5210-2B82-3846-B39B-503E3AC5DE44}" type="presParOf" srcId="{1DB15994-163C-FB44-9F1D-FD79912E76A6}" destId="{AB72776C-01CA-DC4C-875C-912411444C1A}" srcOrd="4" destOrd="0" presId="urn:microsoft.com/office/officeart/2005/8/layout/funne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3CA16ED-67B9-5C41-8213-DAC2E0BC71ED}" type="doc">
      <dgm:prSet loTypeId="urn:microsoft.com/office/officeart/2005/8/layout/vProcess5" loCatId="" qsTypeId="urn:microsoft.com/office/officeart/2005/8/quickstyle/simple1" qsCatId="simple" csTypeId="urn:microsoft.com/office/officeart/2005/8/colors/colorful2" csCatId="colorful" phldr="1"/>
      <dgm:spPr/>
      <dgm:t>
        <a:bodyPr/>
        <a:lstStyle/>
        <a:p>
          <a:endParaRPr lang="zh-CN" altLang="en-US"/>
        </a:p>
      </dgm:t>
    </dgm:pt>
    <dgm:pt modelId="{BFC3C277-FCC9-7A43-A45E-721FE5C40580}">
      <dgm:prSet phldrT="[文本]" custT="1"/>
      <dgm:spPr/>
      <dgm:t>
        <a:bodyPr/>
        <a:lstStyle/>
        <a:p>
          <a:pPr algn="ctr"/>
          <a:r>
            <a:rPr lang="en-US" altLang="zh-CN" sz="1400" dirty="0"/>
            <a:t>200</a:t>
          </a:r>
          <a:endParaRPr lang="zh-CN" altLang="en-US" sz="1400" dirty="0"/>
        </a:p>
      </dgm:t>
    </dgm:pt>
    <dgm:pt modelId="{654B2407-8FBF-9846-8E32-11C2B0C54E83}" type="parTrans" cxnId="{38C29AF2-A056-4B4E-81EC-B8333D919522}">
      <dgm:prSet/>
      <dgm:spPr/>
      <dgm:t>
        <a:bodyPr/>
        <a:lstStyle/>
        <a:p>
          <a:endParaRPr lang="zh-CN" altLang="en-US"/>
        </a:p>
      </dgm:t>
    </dgm:pt>
    <dgm:pt modelId="{FE8A05E3-F0FC-0E47-9966-67FB885DB9C5}" type="sibTrans" cxnId="{38C29AF2-A056-4B4E-81EC-B8333D919522}">
      <dgm:prSet/>
      <dgm:spPr/>
      <dgm:t>
        <a:bodyPr/>
        <a:lstStyle/>
        <a:p>
          <a:endParaRPr lang="zh-CN" altLang="en-US"/>
        </a:p>
      </dgm:t>
    </dgm:pt>
    <dgm:pt modelId="{28216233-349B-4043-B018-0F7B095D42F8}">
      <dgm:prSet phldrT="[文本]" custT="1"/>
      <dgm:spPr/>
      <dgm:t>
        <a:bodyPr/>
        <a:lstStyle/>
        <a:p>
          <a:pPr algn="ctr"/>
          <a:r>
            <a:rPr lang="en-US" altLang="zh-CN" sz="1400" dirty="0"/>
            <a:t>A=17/20=85%</a:t>
          </a:r>
          <a:endParaRPr lang="zh-CN" altLang="en-US" sz="1400" dirty="0"/>
        </a:p>
      </dgm:t>
    </dgm:pt>
    <dgm:pt modelId="{A3F735B2-912D-4446-A897-E0388CCEDD26}" type="parTrans" cxnId="{51FC6B10-A7B4-2C4C-BE8E-7B3611DCAEC4}">
      <dgm:prSet/>
      <dgm:spPr/>
      <dgm:t>
        <a:bodyPr/>
        <a:lstStyle/>
        <a:p>
          <a:endParaRPr lang="zh-CN" altLang="en-US"/>
        </a:p>
      </dgm:t>
    </dgm:pt>
    <dgm:pt modelId="{EA61876D-698D-FA42-AB70-237E073C3F67}" type="sibTrans" cxnId="{51FC6B10-A7B4-2C4C-BE8E-7B3611DCAEC4}">
      <dgm:prSet/>
      <dgm:spPr/>
      <dgm:t>
        <a:bodyPr/>
        <a:lstStyle/>
        <a:p>
          <a:endParaRPr lang="zh-CN" altLang="en-US"/>
        </a:p>
      </dgm:t>
    </dgm:pt>
    <dgm:pt modelId="{A7237F7B-EA56-EE42-8466-8260FC4567DD}">
      <dgm:prSet phldrT="[文本]"/>
      <dgm:spPr/>
      <dgm:t>
        <a:bodyPr/>
        <a:lstStyle/>
        <a:p>
          <a:pPr algn="ctr"/>
          <a:r>
            <a:rPr lang="en-US" altLang="zh-CN" dirty="0">
              <a:solidFill>
                <a:schemeClr val="bg2"/>
              </a:solidFill>
            </a:rPr>
            <a:t>85%</a:t>
          </a:r>
        </a:p>
        <a:p>
          <a:pPr algn="ctr"/>
          <a:r>
            <a:rPr lang="en-US" altLang="zh-CN" dirty="0">
              <a:solidFill>
                <a:schemeClr val="bg2"/>
              </a:solidFill>
            </a:rPr>
            <a:t>~</a:t>
          </a:r>
          <a:r>
            <a:rPr kumimoji="1" lang="en-US" altLang="zh-CN" b="1" dirty="0">
              <a:solidFill>
                <a:schemeClr val="bg2"/>
              </a:solidFill>
            </a:rPr>
            <a:t>GB Test Accuracy = 0.8903</a:t>
          </a:r>
          <a:endParaRPr lang="zh-CN" altLang="en-US" dirty="0">
            <a:solidFill>
              <a:schemeClr val="bg2"/>
            </a:solidFill>
          </a:endParaRPr>
        </a:p>
      </dgm:t>
    </dgm:pt>
    <dgm:pt modelId="{5A1FECE4-A019-764F-893E-F9A90836B39D}" type="parTrans" cxnId="{9479F4B0-373F-D34E-B678-9043DD449635}">
      <dgm:prSet/>
      <dgm:spPr/>
      <dgm:t>
        <a:bodyPr/>
        <a:lstStyle/>
        <a:p>
          <a:endParaRPr lang="zh-CN" altLang="en-US"/>
        </a:p>
      </dgm:t>
    </dgm:pt>
    <dgm:pt modelId="{FECDC62A-9E7E-1C4B-8F37-AA573ACF6CDC}" type="sibTrans" cxnId="{9479F4B0-373F-D34E-B678-9043DD449635}">
      <dgm:prSet/>
      <dgm:spPr/>
      <dgm:t>
        <a:bodyPr/>
        <a:lstStyle/>
        <a:p>
          <a:endParaRPr lang="zh-CN" altLang="en-US"/>
        </a:p>
      </dgm:t>
    </dgm:pt>
    <dgm:pt modelId="{214BECF2-4208-664E-B0BB-E05E57EBFD5B}">
      <dgm:prSet custT="1"/>
      <dgm:spPr/>
      <dgm:t>
        <a:bodyPr/>
        <a:lstStyle/>
        <a:p>
          <a:pPr algn="ctr"/>
          <a:r>
            <a:rPr lang="en-US" altLang="zh-CN" sz="1400" dirty="0"/>
            <a:t>20</a:t>
          </a:r>
          <a:endParaRPr lang="zh-CN" altLang="en-US" sz="1400" dirty="0"/>
        </a:p>
      </dgm:t>
    </dgm:pt>
    <dgm:pt modelId="{0BE9837B-B89B-544D-9CC4-DB7C7B756D67}" type="parTrans" cxnId="{C3EF6076-2A91-4A4C-9108-0BD9374AF628}">
      <dgm:prSet/>
      <dgm:spPr/>
      <dgm:t>
        <a:bodyPr/>
        <a:lstStyle/>
        <a:p>
          <a:endParaRPr lang="zh-CN" altLang="en-US"/>
        </a:p>
      </dgm:t>
    </dgm:pt>
    <dgm:pt modelId="{ADEB2949-7068-4B40-AF91-D7AD293D1478}" type="sibTrans" cxnId="{C3EF6076-2A91-4A4C-9108-0BD9374AF628}">
      <dgm:prSet/>
      <dgm:spPr/>
      <dgm:t>
        <a:bodyPr/>
        <a:lstStyle/>
        <a:p>
          <a:endParaRPr lang="zh-CN" altLang="en-US"/>
        </a:p>
      </dgm:t>
    </dgm:pt>
    <dgm:pt modelId="{7A661E83-D3BD-8E4D-B335-831315099A10}" type="pres">
      <dgm:prSet presAssocID="{23CA16ED-67B9-5C41-8213-DAC2E0BC71ED}" presName="outerComposite" presStyleCnt="0">
        <dgm:presLayoutVars>
          <dgm:chMax val="5"/>
          <dgm:dir/>
          <dgm:resizeHandles val="exact"/>
        </dgm:presLayoutVars>
      </dgm:prSet>
      <dgm:spPr/>
    </dgm:pt>
    <dgm:pt modelId="{EDAECCAF-5BFA-184E-81B1-1E8E7B6CDEDE}" type="pres">
      <dgm:prSet presAssocID="{23CA16ED-67B9-5C41-8213-DAC2E0BC71ED}" presName="dummyMaxCanvas" presStyleCnt="0">
        <dgm:presLayoutVars/>
      </dgm:prSet>
      <dgm:spPr/>
    </dgm:pt>
    <dgm:pt modelId="{283CAA0A-96C9-7944-A796-1DF4FED11C31}" type="pres">
      <dgm:prSet presAssocID="{23CA16ED-67B9-5C41-8213-DAC2E0BC71ED}" presName="FourNodes_1" presStyleLbl="node1" presStyleIdx="0" presStyleCnt="4">
        <dgm:presLayoutVars>
          <dgm:bulletEnabled val="1"/>
        </dgm:presLayoutVars>
      </dgm:prSet>
      <dgm:spPr/>
    </dgm:pt>
    <dgm:pt modelId="{31E9A571-7BD8-1248-825B-003450F30A43}" type="pres">
      <dgm:prSet presAssocID="{23CA16ED-67B9-5C41-8213-DAC2E0BC71ED}" presName="FourNodes_2" presStyleLbl="node1" presStyleIdx="1" presStyleCnt="4">
        <dgm:presLayoutVars>
          <dgm:bulletEnabled val="1"/>
        </dgm:presLayoutVars>
      </dgm:prSet>
      <dgm:spPr/>
    </dgm:pt>
    <dgm:pt modelId="{FEF25AA0-14E4-2448-87B0-1553BFF067A1}" type="pres">
      <dgm:prSet presAssocID="{23CA16ED-67B9-5C41-8213-DAC2E0BC71ED}" presName="FourNodes_3" presStyleLbl="node1" presStyleIdx="2" presStyleCnt="4">
        <dgm:presLayoutVars>
          <dgm:bulletEnabled val="1"/>
        </dgm:presLayoutVars>
      </dgm:prSet>
      <dgm:spPr/>
    </dgm:pt>
    <dgm:pt modelId="{2ECB7E20-3DDF-7847-A743-76A0F2641329}" type="pres">
      <dgm:prSet presAssocID="{23CA16ED-67B9-5C41-8213-DAC2E0BC71ED}" presName="FourNodes_4" presStyleLbl="node1" presStyleIdx="3" presStyleCnt="4">
        <dgm:presLayoutVars>
          <dgm:bulletEnabled val="1"/>
        </dgm:presLayoutVars>
      </dgm:prSet>
      <dgm:spPr/>
    </dgm:pt>
    <dgm:pt modelId="{5AB1A0AC-B0BF-9E46-9969-0E2700E0AE05}" type="pres">
      <dgm:prSet presAssocID="{23CA16ED-67B9-5C41-8213-DAC2E0BC71ED}" presName="FourConn_1-2" presStyleLbl="fgAccFollowNode1" presStyleIdx="0" presStyleCnt="3">
        <dgm:presLayoutVars>
          <dgm:bulletEnabled val="1"/>
        </dgm:presLayoutVars>
      </dgm:prSet>
      <dgm:spPr/>
    </dgm:pt>
    <dgm:pt modelId="{427A0E21-A682-0E4B-BAB1-F00492F7AC51}" type="pres">
      <dgm:prSet presAssocID="{23CA16ED-67B9-5C41-8213-DAC2E0BC71ED}" presName="FourConn_2-3" presStyleLbl="fgAccFollowNode1" presStyleIdx="1" presStyleCnt="3">
        <dgm:presLayoutVars>
          <dgm:bulletEnabled val="1"/>
        </dgm:presLayoutVars>
      </dgm:prSet>
      <dgm:spPr/>
    </dgm:pt>
    <dgm:pt modelId="{BAC00CA6-821B-8141-99B3-7252C931918E}" type="pres">
      <dgm:prSet presAssocID="{23CA16ED-67B9-5C41-8213-DAC2E0BC71ED}" presName="FourConn_3-4" presStyleLbl="fgAccFollowNode1" presStyleIdx="2" presStyleCnt="3">
        <dgm:presLayoutVars>
          <dgm:bulletEnabled val="1"/>
        </dgm:presLayoutVars>
      </dgm:prSet>
      <dgm:spPr/>
    </dgm:pt>
    <dgm:pt modelId="{053B219C-14CA-154C-979E-A079E73C4274}" type="pres">
      <dgm:prSet presAssocID="{23CA16ED-67B9-5C41-8213-DAC2E0BC71ED}" presName="FourNodes_1_text" presStyleLbl="node1" presStyleIdx="3" presStyleCnt="4">
        <dgm:presLayoutVars>
          <dgm:bulletEnabled val="1"/>
        </dgm:presLayoutVars>
      </dgm:prSet>
      <dgm:spPr/>
    </dgm:pt>
    <dgm:pt modelId="{52D07620-F8FB-604E-A9B1-0F900D6C5671}" type="pres">
      <dgm:prSet presAssocID="{23CA16ED-67B9-5C41-8213-DAC2E0BC71ED}" presName="FourNodes_2_text" presStyleLbl="node1" presStyleIdx="3" presStyleCnt="4">
        <dgm:presLayoutVars>
          <dgm:bulletEnabled val="1"/>
        </dgm:presLayoutVars>
      </dgm:prSet>
      <dgm:spPr/>
    </dgm:pt>
    <dgm:pt modelId="{94B294DC-EA11-6144-B151-FEF96241F82B}" type="pres">
      <dgm:prSet presAssocID="{23CA16ED-67B9-5C41-8213-DAC2E0BC71ED}" presName="FourNodes_3_text" presStyleLbl="node1" presStyleIdx="3" presStyleCnt="4">
        <dgm:presLayoutVars>
          <dgm:bulletEnabled val="1"/>
        </dgm:presLayoutVars>
      </dgm:prSet>
      <dgm:spPr/>
    </dgm:pt>
    <dgm:pt modelId="{8FBF13A3-42BD-454F-AA42-629774B0B3A8}" type="pres">
      <dgm:prSet presAssocID="{23CA16ED-67B9-5C41-8213-DAC2E0BC71ED}" presName="FourNodes_4_text" presStyleLbl="node1" presStyleIdx="3" presStyleCnt="4">
        <dgm:presLayoutVars>
          <dgm:bulletEnabled val="1"/>
        </dgm:presLayoutVars>
      </dgm:prSet>
      <dgm:spPr/>
    </dgm:pt>
  </dgm:ptLst>
  <dgm:cxnLst>
    <dgm:cxn modelId="{51FC6B10-A7B4-2C4C-BE8E-7B3611DCAEC4}" srcId="{23CA16ED-67B9-5C41-8213-DAC2E0BC71ED}" destId="{28216233-349B-4043-B018-0F7B095D42F8}" srcOrd="2" destOrd="0" parTransId="{A3F735B2-912D-4446-A897-E0388CCEDD26}" sibTransId="{EA61876D-698D-FA42-AB70-237E073C3F67}"/>
    <dgm:cxn modelId="{24BEB118-AAED-8749-83C0-CFDF5FF02E41}" type="presOf" srcId="{214BECF2-4208-664E-B0BB-E05E57EBFD5B}" destId="{31E9A571-7BD8-1248-825B-003450F30A43}" srcOrd="0" destOrd="0" presId="urn:microsoft.com/office/officeart/2005/8/layout/vProcess5"/>
    <dgm:cxn modelId="{24FDBF20-47A2-964E-8D4F-E5EE543ABC94}" type="presOf" srcId="{214BECF2-4208-664E-B0BB-E05E57EBFD5B}" destId="{52D07620-F8FB-604E-A9B1-0F900D6C5671}" srcOrd="1" destOrd="0" presId="urn:microsoft.com/office/officeart/2005/8/layout/vProcess5"/>
    <dgm:cxn modelId="{04221B33-CFCC-3745-8E74-BF441422DC82}" type="presOf" srcId="{28216233-349B-4043-B018-0F7B095D42F8}" destId="{FEF25AA0-14E4-2448-87B0-1553BFF067A1}" srcOrd="0" destOrd="0" presId="urn:microsoft.com/office/officeart/2005/8/layout/vProcess5"/>
    <dgm:cxn modelId="{B3340B40-ABC0-7946-A225-F70222134373}" type="presOf" srcId="{28216233-349B-4043-B018-0F7B095D42F8}" destId="{94B294DC-EA11-6144-B151-FEF96241F82B}" srcOrd="1" destOrd="0" presId="urn:microsoft.com/office/officeart/2005/8/layout/vProcess5"/>
    <dgm:cxn modelId="{4196EC49-9277-B142-A8E9-FCBDFDF2075B}" type="presOf" srcId="{A7237F7B-EA56-EE42-8466-8260FC4567DD}" destId="{8FBF13A3-42BD-454F-AA42-629774B0B3A8}" srcOrd="1" destOrd="0" presId="urn:microsoft.com/office/officeart/2005/8/layout/vProcess5"/>
    <dgm:cxn modelId="{74AFE152-2E53-494C-85DE-CE0B533F23D0}" type="presOf" srcId="{EA61876D-698D-FA42-AB70-237E073C3F67}" destId="{BAC00CA6-821B-8141-99B3-7252C931918E}" srcOrd="0" destOrd="0" presId="urn:microsoft.com/office/officeart/2005/8/layout/vProcess5"/>
    <dgm:cxn modelId="{C3EF6076-2A91-4A4C-9108-0BD9374AF628}" srcId="{23CA16ED-67B9-5C41-8213-DAC2E0BC71ED}" destId="{214BECF2-4208-664E-B0BB-E05E57EBFD5B}" srcOrd="1" destOrd="0" parTransId="{0BE9837B-B89B-544D-9CC4-DB7C7B756D67}" sibTransId="{ADEB2949-7068-4B40-AF91-D7AD293D1478}"/>
    <dgm:cxn modelId="{5AFE9A7A-0744-E24F-BADD-8900B3A9DEC1}" type="presOf" srcId="{BFC3C277-FCC9-7A43-A45E-721FE5C40580}" destId="{053B219C-14CA-154C-979E-A079E73C4274}" srcOrd="1" destOrd="0" presId="urn:microsoft.com/office/officeart/2005/8/layout/vProcess5"/>
    <dgm:cxn modelId="{0927E0A6-1A15-364D-9F00-D4E3DF82B192}" type="presOf" srcId="{ADEB2949-7068-4B40-AF91-D7AD293D1478}" destId="{427A0E21-A682-0E4B-BAB1-F00492F7AC51}" srcOrd="0" destOrd="0" presId="urn:microsoft.com/office/officeart/2005/8/layout/vProcess5"/>
    <dgm:cxn modelId="{9479F4B0-373F-D34E-B678-9043DD449635}" srcId="{23CA16ED-67B9-5C41-8213-DAC2E0BC71ED}" destId="{A7237F7B-EA56-EE42-8466-8260FC4567DD}" srcOrd="3" destOrd="0" parTransId="{5A1FECE4-A019-764F-893E-F9A90836B39D}" sibTransId="{FECDC62A-9E7E-1C4B-8F37-AA573ACF6CDC}"/>
    <dgm:cxn modelId="{9F7214B1-44B3-554B-B597-AF08111DBF96}" type="presOf" srcId="{23CA16ED-67B9-5C41-8213-DAC2E0BC71ED}" destId="{7A661E83-D3BD-8E4D-B335-831315099A10}" srcOrd="0" destOrd="0" presId="urn:microsoft.com/office/officeart/2005/8/layout/vProcess5"/>
    <dgm:cxn modelId="{C0828DC9-EDF6-D149-968E-7FEAC4A698AA}" type="presOf" srcId="{BFC3C277-FCC9-7A43-A45E-721FE5C40580}" destId="{283CAA0A-96C9-7944-A796-1DF4FED11C31}" srcOrd="0" destOrd="0" presId="urn:microsoft.com/office/officeart/2005/8/layout/vProcess5"/>
    <dgm:cxn modelId="{0C8134CB-6CDE-B143-8AB0-D8F7AA4ECF98}" type="presOf" srcId="{A7237F7B-EA56-EE42-8466-8260FC4567DD}" destId="{2ECB7E20-3DDF-7847-A743-76A0F2641329}" srcOrd="0" destOrd="0" presId="urn:microsoft.com/office/officeart/2005/8/layout/vProcess5"/>
    <dgm:cxn modelId="{79B0CDD9-2DA5-1B40-AEA9-F84327CFB4E1}" type="presOf" srcId="{FE8A05E3-F0FC-0E47-9966-67FB885DB9C5}" destId="{5AB1A0AC-B0BF-9E46-9969-0E2700E0AE05}" srcOrd="0" destOrd="0" presId="urn:microsoft.com/office/officeart/2005/8/layout/vProcess5"/>
    <dgm:cxn modelId="{38C29AF2-A056-4B4E-81EC-B8333D919522}" srcId="{23CA16ED-67B9-5C41-8213-DAC2E0BC71ED}" destId="{BFC3C277-FCC9-7A43-A45E-721FE5C40580}" srcOrd="0" destOrd="0" parTransId="{654B2407-8FBF-9846-8E32-11C2B0C54E83}" sibTransId="{FE8A05E3-F0FC-0E47-9966-67FB885DB9C5}"/>
    <dgm:cxn modelId="{A224F506-984D-884A-A0D0-23BD4D2FE1CA}" type="presParOf" srcId="{7A661E83-D3BD-8E4D-B335-831315099A10}" destId="{EDAECCAF-5BFA-184E-81B1-1E8E7B6CDEDE}" srcOrd="0" destOrd="0" presId="urn:microsoft.com/office/officeart/2005/8/layout/vProcess5"/>
    <dgm:cxn modelId="{18C38999-1CC5-7949-A18B-084D09755090}" type="presParOf" srcId="{7A661E83-D3BD-8E4D-B335-831315099A10}" destId="{283CAA0A-96C9-7944-A796-1DF4FED11C31}" srcOrd="1" destOrd="0" presId="urn:microsoft.com/office/officeart/2005/8/layout/vProcess5"/>
    <dgm:cxn modelId="{4AF171AB-4F28-D843-8261-43A6876A9D9A}" type="presParOf" srcId="{7A661E83-D3BD-8E4D-B335-831315099A10}" destId="{31E9A571-7BD8-1248-825B-003450F30A43}" srcOrd="2" destOrd="0" presId="urn:microsoft.com/office/officeart/2005/8/layout/vProcess5"/>
    <dgm:cxn modelId="{B9B04396-C6CD-9942-A7A7-2C6DF4636C82}" type="presParOf" srcId="{7A661E83-D3BD-8E4D-B335-831315099A10}" destId="{FEF25AA0-14E4-2448-87B0-1553BFF067A1}" srcOrd="3" destOrd="0" presId="urn:microsoft.com/office/officeart/2005/8/layout/vProcess5"/>
    <dgm:cxn modelId="{1EC8C2DB-A37E-3043-9943-FF726FC2C29C}" type="presParOf" srcId="{7A661E83-D3BD-8E4D-B335-831315099A10}" destId="{2ECB7E20-3DDF-7847-A743-76A0F2641329}" srcOrd="4" destOrd="0" presId="urn:microsoft.com/office/officeart/2005/8/layout/vProcess5"/>
    <dgm:cxn modelId="{B00C2236-7706-A24E-B97B-01C496B22154}" type="presParOf" srcId="{7A661E83-D3BD-8E4D-B335-831315099A10}" destId="{5AB1A0AC-B0BF-9E46-9969-0E2700E0AE05}" srcOrd="5" destOrd="0" presId="urn:microsoft.com/office/officeart/2005/8/layout/vProcess5"/>
    <dgm:cxn modelId="{6DDF6EA3-128A-724F-96C2-C382BDC2D9C3}" type="presParOf" srcId="{7A661E83-D3BD-8E4D-B335-831315099A10}" destId="{427A0E21-A682-0E4B-BAB1-F00492F7AC51}" srcOrd="6" destOrd="0" presId="urn:microsoft.com/office/officeart/2005/8/layout/vProcess5"/>
    <dgm:cxn modelId="{7132342D-6FB9-A748-8E2C-3068128994AF}" type="presParOf" srcId="{7A661E83-D3BD-8E4D-B335-831315099A10}" destId="{BAC00CA6-821B-8141-99B3-7252C931918E}" srcOrd="7" destOrd="0" presId="urn:microsoft.com/office/officeart/2005/8/layout/vProcess5"/>
    <dgm:cxn modelId="{ED082CB8-13AB-D34B-B899-574F036388E9}" type="presParOf" srcId="{7A661E83-D3BD-8E4D-B335-831315099A10}" destId="{053B219C-14CA-154C-979E-A079E73C4274}" srcOrd="8" destOrd="0" presId="urn:microsoft.com/office/officeart/2005/8/layout/vProcess5"/>
    <dgm:cxn modelId="{EC246D58-739B-FC4E-97BD-F89C33A16FAE}" type="presParOf" srcId="{7A661E83-D3BD-8E4D-B335-831315099A10}" destId="{52D07620-F8FB-604E-A9B1-0F900D6C5671}" srcOrd="9" destOrd="0" presId="urn:microsoft.com/office/officeart/2005/8/layout/vProcess5"/>
    <dgm:cxn modelId="{8B609692-8D85-D743-B915-B07D0676D667}" type="presParOf" srcId="{7A661E83-D3BD-8E4D-B335-831315099A10}" destId="{94B294DC-EA11-6144-B151-FEF96241F82B}" srcOrd="10" destOrd="0" presId="urn:microsoft.com/office/officeart/2005/8/layout/vProcess5"/>
    <dgm:cxn modelId="{D400BF3F-17E1-E641-9FCD-4BE278370FB4}" type="presParOf" srcId="{7A661E83-D3BD-8E4D-B335-831315099A10}" destId="{8FBF13A3-42BD-454F-AA42-629774B0B3A8}"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189216-5A74-1A4B-AE53-98CC9483E0C5}">
      <dsp:nvSpPr>
        <dsp:cNvPr id="0" name=""/>
        <dsp:cNvSpPr/>
      </dsp:nvSpPr>
      <dsp:spPr>
        <a:xfrm rot="5400000">
          <a:off x="2706031" y="91594"/>
          <a:ext cx="1375248" cy="1196466"/>
        </a:xfrm>
        <a:prstGeom prst="hexagon">
          <a:avLst>
            <a:gd name="adj" fmla="val 25000"/>
            <a:gd name="vf" fmla="val 11547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altLang="zh-CN" sz="1200" kern="1200" dirty="0"/>
            <a:t>Content or Title</a:t>
          </a:r>
          <a:endParaRPr lang="zh-CN" altLang="en-US" sz="1200" kern="1200" dirty="0"/>
        </a:p>
      </dsp:txBody>
      <dsp:txXfrm rot="-5400000">
        <a:off x="2981871" y="216514"/>
        <a:ext cx="823568" cy="946629"/>
      </dsp:txXfrm>
    </dsp:sp>
    <dsp:sp modelId="{BA3B7E44-BE6C-F749-B69C-6A12724A085C}">
      <dsp:nvSpPr>
        <dsp:cNvPr id="0" name=""/>
        <dsp:cNvSpPr/>
      </dsp:nvSpPr>
      <dsp:spPr>
        <a:xfrm>
          <a:off x="4028195" y="277253"/>
          <a:ext cx="1534777" cy="825149"/>
        </a:xfrm>
        <a:prstGeom prst="rect">
          <a:avLst/>
        </a:prstGeom>
        <a:noFill/>
        <a:ln>
          <a:noFill/>
        </a:ln>
        <a:effectLst/>
      </dsp:spPr>
      <dsp:style>
        <a:lnRef idx="0">
          <a:scrgbClr r="0" g="0" b="0"/>
        </a:lnRef>
        <a:fillRef idx="0">
          <a:scrgbClr r="0" g="0" b="0"/>
        </a:fillRef>
        <a:effectRef idx="0">
          <a:scrgbClr r="0" g="0" b="0"/>
        </a:effectRef>
        <a:fontRef idx="minor"/>
      </dsp:style>
    </dsp:sp>
    <dsp:sp modelId="{D50DC3A0-71A5-EE48-99C8-D3959FC3BF71}">
      <dsp:nvSpPr>
        <dsp:cNvPr id="0" name=""/>
        <dsp:cNvSpPr/>
      </dsp:nvSpPr>
      <dsp:spPr>
        <a:xfrm rot="5400000">
          <a:off x="1413847" y="91594"/>
          <a:ext cx="1375248" cy="1196466"/>
        </a:xfrm>
        <a:prstGeom prst="hexagon">
          <a:avLst>
            <a:gd name="adj" fmla="val 25000"/>
            <a:gd name="vf" fmla="val 115470"/>
          </a:avLst>
        </a:prstGeom>
        <a:solidFill>
          <a:schemeClr val="accent2">
            <a:hueOff val="-576001"/>
            <a:satOff val="-20000"/>
            <a:lumOff val="10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555750">
            <a:lnSpc>
              <a:spcPct val="90000"/>
            </a:lnSpc>
            <a:spcBef>
              <a:spcPct val="0"/>
            </a:spcBef>
            <a:spcAft>
              <a:spcPct val="35000"/>
            </a:spcAft>
            <a:buNone/>
          </a:pPr>
          <a:r>
            <a:rPr lang="en-US" altLang="zh-CN" sz="3500" kern="1200" dirty="0"/>
            <a:t>Title</a:t>
          </a:r>
          <a:endParaRPr lang="zh-CN" altLang="en-US" sz="3500" kern="1200" dirty="0"/>
        </a:p>
      </dsp:txBody>
      <dsp:txXfrm rot="-5400000">
        <a:off x="1689687" y="216514"/>
        <a:ext cx="823568" cy="946629"/>
      </dsp:txXfrm>
    </dsp:sp>
    <dsp:sp modelId="{E3A8897D-F28D-B844-BD5C-D08628E05650}">
      <dsp:nvSpPr>
        <dsp:cNvPr id="0" name=""/>
        <dsp:cNvSpPr/>
      </dsp:nvSpPr>
      <dsp:spPr>
        <a:xfrm rot="5400000">
          <a:off x="2613294" y="2428420"/>
          <a:ext cx="1375248" cy="1196466"/>
        </a:xfrm>
        <a:prstGeom prst="hexagon">
          <a:avLst>
            <a:gd name="adj" fmla="val 25000"/>
            <a:gd name="vf" fmla="val 115470"/>
          </a:avLst>
        </a:prstGeom>
        <a:solidFill>
          <a:schemeClr val="accent2">
            <a:hueOff val="-1152002"/>
            <a:satOff val="-40000"/>
            <a:lumOff val="20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altLang="zh-CN" sz="1200" kern="1200" dirty="0"/>
            <a:t>Date</a:t>
          </a:r>
          <a:endParaRPr lang="zh-CN" altLang="en-US" sz="1200" kern="1200" dirty="0"/>
        </a:p>
      </dsp:txBody>
      <dsp:txXfrm rot="-5400000">
        <a:off x="2889134" y="2553340"/>
        <a:ext cx="823568" cy="946629"/>
      </dsp:txXfrm>
    </dsp:sp>
    <dsp:sp modelId="{3EF6946E-CEBD-4C47-B46F-B90A2700E342}">
      <dsp:nvSpPr>
        <dsp:cNvPr id="0" name=""/>
        <dsp:cNvSpPr/>
      </dsp:nvSpPr>
      <dsp:spPr>
        <a:xfrm>
          <a:off x="612077" y="1444564"/>
          <a:ext cx="1485268" cy="825149"/>
        </a:xfrm>
        <a:prstGeom prst="rect">
          <a:avLst/>
        </a:prstGeom>
        <a:noFill/>
        <a:ln>
          <a:noFill/>
        </a:ln>
        <a:effectLst/>
      </dsp:spPr>
      <dsp:style>
        <a:lnRef idx="0">
          <a:scrgbClr r="0" g="0" b="0"/>
        </a:lnRef>
        <a:fillRef idx="0">
          <a:scrgbClr r="0" g="0" b="0"/>
        </a:fillRef>
        <a:effectRef idx="0">
          <a:scrgbClr r="0" g="0" b="0"/>
        </a:effectRef>
        <a:fontRef idx="minor"/>
      </dsp:style>
    </dsp:sp>
    <dsp:sp modelId="{6BCF6D7D-FF74-614F-81B3-FB9C12FA8528}">
      <dsp:nvSpPr>
        <dsp:cNvPr id="0" name=""/>
        <dsp:cNvSpPr/>
      </dsp:nvSpPr>
      <dsp:spPr>
        <a:xfrm rot="5400000">
          <a:off x="3349647" y="1258905"/>
          <a:ext cx="1375248" cy="1196466"/>
        </a:xfrm>
        <a:prstGeom prst="hexagon">
          <a:avLst>
            <a:gd name="adj" fmla="val 25000"/>
            <a:gd name="vf" fmla="val 115470"/>
          </a:avLst>
        </a:prstGeom>
        <a:solidFill>
          <a:schemeClr val="accent2">
            <a:hueOff val="-1728004"/>
            <a:satOff val="-60000"/>
            <a:lumOff val="30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r>
            <a:rPr lang="en-US" altLang="zh-CN" sz="2000" kern="1200" dirty="0"/>
            <a:t>S</a:t>
          </a:r>
          <a:r>
            <a:rPr lang="en-US" sz="2000" b="0" i="0" u="none" kern="1200" dirty="0"/>
            <a:t>ource</a:t>
          </a:r>
          <a:endParaRPr lang="zh-CN" altLang="en-US" sz="2000" kern="1200" dirty="0"/>
        </a:p>
      </dsp:txBody>
      <dsp:txXfrm rot="-5400000">
        <a:off x="3625487" y="1383825"/>
        <a:ext cx="823568" cy="946629"/>
      </dsp:txXfrm>
    </dsp:sp>
    <dsp:sp modelId="{96913711-3F13-B047-B7A2-4E86A934832A}">
      <dsp:nvSpPr>
        <dsp:cNvPr id="0" name=""/>
        <dsp:cNvSpPr/>
      </dsp:nvSpPr>
      <dsp:spPr>
        <a:xfrm rot="5400000">
          <a:off x="2037434" y="1242609"/>
          <a:ext cx="1375248" cy="1196466"/>
        </a:xfrm>
        <a:prstGeom prst="hexagon">
          <a:avLst>
            <a:gd name="adj" fmla="val 25000"/>
            <a:gd name="vf" fmla="val 115470"/>
          </a:avLst>
        </a:prstGeom>
        <a:solidFill>
          <a:schemeClr val="accent2">
            <a:hueOff val="-2304005"/>
            <a:satOff val="-80000"/>
            <a:lumOff val="40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kern="1200" dirty="0"/>
            <a:t>Try more different Classifiers</a:t>
          </a:r>
          <a:endParaRPr lang="zh-CN" altLang="en-US" sz="1200" kern="1200" dirty="0"/>
        </a:p>
      </dsp:txBody>
      <dsp:txXfrm rot="-5400000">
        <a:off x="2313274" y="1367529"/>
        <a:ext cx="823568" cy="946629"/>
      </dsp:txXfrm>
    </dsp:sp>
    <dsp:sp modelId="{5EC2BDA6-E7D9-ED4E-B35B-908EF9860A98}">
      <dsp:nvSpPr>
        <dsp:cNvPr id="0" name=""/>
        <dsp:cNvSpPr/>
      </dsp:nvSpPr>
      <dsp:spPr>
        <a:xfrm flipH="1">
          <a:off x="4324522" y="2611875"/>
          <a:ext cx="942123" cy="825149"/>
        </a:xfrm>
        <a:prstGeom prst="rect">
          <a:avLst/>
        </a:prstGeom>
        <a:noFill/>
        <a:ln>
          <a:noFill/>
        </a:ln>
        <a:effectLst/>
      </dsp:spPr>
      <dsp:style>
        <a:lnRef idx="0">
          <a:scrgbClr r="0" g="0" b="0"/>
        </a:lnRef>
        <a:fillRef idx="0">
          <a:scrgbClr r="0" g="0" b="0"/>
        </a:fillRef>
        <a:effectRef idx="0">
          <a:scrgbClr r="0" g="0" b="0"/>
        </a:effectRef>
        <a:fontRef idx="minor"/>
      </dsp:style>
    </dsp:sp>
    <dsp:sp modelId="{914428D7-D5EA-4542-8D8D-B86B28CE5CBF}">
      <dsp:nvSpPr>
        <dsp:cNvPr id="0" name=""/>
        <dsp:cNvSpPr/>
      </dsp:nvSpPr>
      <dsp:spPr>
        <a:xfrm rot="5400000">
          <a:off x="1413847" y="2426216"/>
          <a:ext cx="1375248" cy="1196466"/>
        </a:xfrm>
        <a:prstGeom prst="hexagon">
          <a:avLst>
            <a:gd name="adj" fmla="val 25000"/>
            <a:gd name="vf" fmla="val 115470"/>
          </a:avLst>
        </a:prstGeom>
        <a:solidFill>
          <a:schemeClr val="accent2">
            <a:hueOff val="-2880006"/>
            <a:satOff val="-100000"/>
            <a:lumOff val="50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zh-CN" altLang="en-US" sz="3600" kern="1200"/>
        </a:p>
      </dsp:txBody>
      <dsp:txXfrm rot="-5400000">
        <a:off x="1689687" y="2551136"/>
        <a:ext cx="823568" cy="9466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DFA281-CB32-7846-8676-34BA498BCCAC}">
      <dsp:nvSpPr>
        <dsp:cNvPr id="0" name=""/>
        <dsp:cNvSpPr/>
      </dsp:nvSpPr>
      <dsp:spPr>
        <a:xfrm>
          <a:off x="0" y="235302"/>
          <a:ext cx="4089481" cy="378000"/>
        </a:xfrm>
        <a:prstGeom prst="rect">
          <a:avLst/>
        </a:prstGeom>
        <a:solidFill>
          <a:schemeClr val="bg1">
            <a:alpha val="9000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C5F73B-1977-F944-9216-E2D1B5907E11}">
      <dsp:nvSpPr>
        <dsp:cNvPr id="0" name=""/>
        <dsp:cNvSpPr/>
      </dsp:nvSpPr>
      <dsp:spPr>
        <a:xfrm>
          <a:off x="204474" y="13902"/>
          <a:ext cx="2862636" cy="442800"/>
        </a:xfrm>
        <a:prstGeom prst="roundRect">
          <a:avLst/>
        </a:prstGeom>
        <a:solidFill>
          <a:schemeClr val="dk2">
            <a:hueOff val="0"/>
            <a:satOff val="0"/>
            <a:lumOff val="0"/>
            <a:alphaOff val="0"/>
          </a:schemeClr>
        </a:solidFill>
        <a:ln w="25400" cap="flat" cmpd="sng" algn="ctr">
          <a:solidFill>
            <a:schemeClr val="accent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8201" tIns="0" rIns="108201" bIns="0" numCol="1" spcCol="1270" anchor="ctr" anchorCtr="0">
          <a:noAutofit/>
        </a:bodyPr>
        <a:lstStyle/>
        <a:p>
          <a:pPr marL="0" lvl="0" indent="0" algn="l" defTabSz="666750">
            <a:lnSpc>
              <a:spcPct val="90000"/>
            </a:lnSpc>
            <a:spcBef>
              <a:spcPct val="0"/>
            </a:spcBef>
            <a:spcAft>
              <a:spcPct val="35000"/>
            </a:spcAft>
            <a:buNone/>
          </a:pPr>
          <a:r>
            <a:rPr lang="en-US" altLang="zh-CN" sz="1500" kern="1200" dirty="0"/>
            <a:t>Bayes</a:t>
          </a:r>
          <a:endParaRPr lang="zh-CN" altLang="en-US" sz="1500" kern="1200" dirty="0"/>
        </a:p>
      </dsp:txBody>
      <dsp:txXfrm>
        <a:off x="226090" y="35518"/>
        <a:ext cx="2819404" cy="399568"/>
      </dsp:txXfrm>
    </dsp:sp>
    <dsp:sp modelId="{F0E8C8AE-D91E-4E44-9AF7-1EAA40EE1D53}">
      <dsp:nvSpPr>
        <dsp:cNvPr id="0" name=""/>
        <dsp:cNvSpPr/>
      </dsp:nvSpPr>
      <dsp:spPr>
        <a:xfrm>
          <a:off x="0" y="915702"/>
          <a:ext cx="4089481" cy="378000"/>
        </a:xfrm>
        <a:prstGeom prst="rect">
          <a:avLst/>
        </a:prstGeom>
        <a:solidFill>
          <a:schemeClr val="bg1">
            <a:alpha val="9000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8E47FC5-8198-7E40-860E-28E57A973461}">
      <dsp:nvSpPr>
        <dsp:cNvPr id="0" name=""/>
        <dsp:cNvSpPr/>
      </dsp:nvSpPr>
      <dsp:spPr>
        <a:xfrm>
          <a:off x="204474" y="694302"/>
          <a:ext cx="2862636" cy="442800"/>
        </a:xfrm>
        <a:prstGeom prst="roundRect">
          <a:avLst/>
        </a:prstGeom>
        <a:solidFill>
          <a:schemeClr val="dk2">
            <a:hueOff val="0"/>
            <a:satOff val="0"/>
            <a:lumOff val="0"/>
            <a:alphaOff val="0"/>
          </a:schemeClr>
        </a:solidFill>
        <a:ln w="25400" cap="flat" cmpd="sng" algn="ctr">
          <a:solidFill>
            <a:schemeClr val="accent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8201" tIns="0" rIns="108201" bIns="0" numCol="1" spcCol="1270" anchor="ctr" anchorCtr="0">
          <a:noAutofit/>
        </a:bodyPr>
        <a:lstStyle/>
        <a:p>
          <a:pPr marL="0" lvl="0" indent="0" algn="l" defTabSz="666750">
            <a:lnSpc>
              <a:spcPct val="90000"/>
            </a:lnSpc>
            <a:spcBef>
              <a:spcPct val="0"/>
            </a:spcBef>
            <a:spcAft>
              <a:spcPct val="35000"/>
            </a:spcAft>
            <a:buNone/>
          </a:pPr>
          <a:r>
            <a:rPr lang="en-US" altLang="zh-CN" sz="1500" kern="1200" dirty="0"/>
            <a:t>Neural Net</a:t>
          </a:r>
          <a:endParaRPr lang="zh-CN" altLang="en-US" sz="1500" kern="1200" dirty="0"/>
        </a:p>
      </dsp:txBody>
      <dsp:txXfrm>
        <a:off x="226090" y="715918"/>
        <a:ext cx="2819404" cy="399568"/>
      </dsp:txXfrm>
    </dsp:sp>
    <dsp:sp modelId="{A54FCB26-DB3C-1B43-9DD5-8B73DE34ED33}">
      <dsp:nvSpPr>
        <dsp:cNvPr id="0" name=""/>
        <dsp:cNvSpPr/>
      </dsp:nvSpPr>
      <dsp:spPr>
        <a:xfrm>
          <a:off x="0" y="1596103"/>
          <a:ext cx="4089481" cy="378000"/>
        </a:xfrm>
        <a:prstGeom prst="rect">
          <a:avLst/>
        </a:prstGeom>
        <a:solidFill>
          <a:schemeClr val="bg1">
            <a:alpha val="9000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EDB8570-8CFA-4042-8C44-8F55149BC35F}">
      <dsp:nvSpPr>
        <dsp:cNvPr id="0" name=""/>
        <dsp:cNvSpPr/>
      </dsp:nvSpPr>
      <dsp:spPr>
        <a:xfrm>
          <a:off x="204474" y="1374702"/>
          <a:ext cx="2862636" cy="442800"/>
        </a:xfrm>
        <a:prstGeom prst="roundRect">
          <a:avLst/>
        </a:prstGeom>
        <a:solidFill>
          <a:schemeClr val="dk2">
            <a:hueOff val="0"/>
            <a:satOff val="0"/>
            <a:lumOff val="0"/>
            <a:alphaOff val="0"/>
          </a:schemeClr>
        </a:solidFill>
        <a:ln w="25400" cap="flat" cmpd="sng" algn="ctr">
          <a:solidFill>
            <a:schemeClr val="accent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8201" tIns="0" rIns="108201" bIns="0" numCol="1" spcCol="1270" anchor="ctr" anchorCtr="0">
          <a:noAutofit/>
        </a:bodyPr>
        <a:lstStyle/>
        <a:p>
          <a:pPr marL="0" lvl="0" indent="0" algn="l" defTabSz="666750">
            <a:lnSpc>
              <a:spcPct val="90000"/>
            </a:lnSpc>
            <a:spcBef>
              <a:spcPct val="0"/>
            </a:spcBef>
            <a:spcAft>
              <a:spcPct val="35000"/>
            </a:spcAft>
            <a:buNone/>
          </a:pPr>
          <a:r>
            <a:rPr lang="en-US" altLang="zh-CN" sz="1500" kern="1200" dirty="0"/>
            <a:t>Gradient Boosting Tree</a:t>
          </a:r>
          <a:endParaRPr lang="zh-CN" altLang="en-US" sz="1500" kern="1200" dirty="0"/>
        </a:p>
      </dsp:txBody>
      <dsp:txXfrm>
        <a:off x="226090" y="1396318"/>
        <a:ext cx="2819404" cy="399568"/>
      </dsp:txXfrm>
    </dsp:sp>
    <dsp:sp modelId="{A067158D-C500-BF49-BB38-39C274480456}">
      <dsp:nvSpPr>
        <dsp:cNvPr id="0" name=""/>
        <dsp:cNvSpPr/>
      </dsp:nvSpPr>
      <dsp:spPr>
        <a:xfrm>
          <a:off x="0" y="2276503"/>
          <a:ext cx="4089481" cy="378000"/>
        </a:xfrm>
        <a:prstGeom prst="rect">
          <a:avLst/>
        </a:prstGeom>
        <a:solidFill>
          <a:schemeClr val="bg1">
            <a:alpha val="9000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B96983A-00B0-1E4E-9520-968B8085F044}">
      <dsp:nvSpPr>
        <dsp:cNvPr id="0" name=""/>
        <dsp:cNvSpPr/>
      </dsp:nvSpPr>
      <dsp:spPr>
        <a:xfrm>
          <a:off x="204474" y="2055103"/>
          <a:ext cx="2862636" cy="442800"/>
        </a:xfrm>
        <a:prstGeom prst="roundRect">
          <a:avLst/>
        </a:prstGeom>
        <a:solidFill>
          <a:schemeClr val="dk2">
            <a:hueOff val="0"/>
            <a:satOff val="0"/>
            <a:lumOff val="0"/>
            <a:alphaOff val="0"/>
          </a:schemeClr>
        </a:solidFill>
        <a:ln w="25400" cap="flat" cmpd="sng" algn="ctr">
          <a:solidFill>
            <a:schemeClr val="accent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8201" tIns="0" rIns="108201" bIns="0" numCol="1" spcCol="1270" anchor="ctr" anchorCtr="0">
          <a:noAutofit/>
        </a:bodyPr>
        <a:lstStyle/>
        <a:p>
          <a:pPr marL="0" lvl="0" indent="0" algn="l" defTabSz="666750">
            <a:lnSpc>
              <a:spcPct val="90000"/>
            </a:lnSpc>
            <a:spcBef>
              <a:spcPct val="0"/>
            </a:spcBef>
            <a:spcAft>
              <a:spcPct val="35000"/>
            </a:spcAft>
            <a:buNone/>
          </a:pPr>
          <a:r>
            <a:rPr lang="en-US" altLang="zh-CN" sz="1500" kern="1200" dirty="0"/>
            <a:t>Random Forest</a:t>
          </a:r>
          <a:endParaRPr lang="zh-CN" altLang="en-US" sz="1500" kern="1200" dirty="0"/>
        </a:p>
      </dsp:txBody>
      <dsp:txXfrm>
        <a:off x="226090" y="2076719"/>
        <a:ext cx="2819404" cy="39956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34A1F9-C432-6B4C-A008-75EBC50CBAB3}">
      <dsp:nvSpPr>
        <dsp:cNvPr id="0" name=""/>
        <dsp:cNvSpPr/>
      </dsp:nvSpPr>
      <dsp:spPr>
        <a:xfrm>
          <a:off x="1505441" y="161024"/>
          <a:ext cx="3195711" cy="1109828"/>
        </a:xfrm>
        <a:prstGeom prst="ellipse">
          <a:avLst/>
        </a:prstGeom>
        <a:solidFill>
          <a:schemeClr val="accent6">
            <a:lumMod val="20000"/>
            <a:lumOff val="80000"/>
            <a:alpha val="40000"/>
          </a:schemeClr>
        </a:solidFill>
        <a:ln>
          <a:noFill/>
        </a:ln>
        <a:effectLst/>
      </dsp:spPr>
      <dsp:style>
        <a:lnRef idx="0">
          <a:scrgbClr r="0" g="0" b="0"/>
        </a:lnRef>
        <a:fillRef idx="1">
          <a:scrgbClr r="0" g="0" b="0"/>
        </a:fillRef>
        <a:effectRef idx="0">
          <a:scrgbClr r="0" g="0" b="0"/>
        </a:effectRef>
        <a:fontRef idx="minor"/>
      </dsp:style>
    </dsp:sp>
    <dsp:sp modelId="{F1396088-E432-DB49-A039-56324C1C7D73}">
      <dsp:nvSpPr>
        <dsp:cNvPr id="0" name=""/>
        <dsp:cNvSpPr/>
      </dsp:nvSpPr>
      <dsp:spPr>
        <a:xfrm>
          <a:off x="2798590" y="2878617"/>
          <a:ext cx="619323" cy="396367"/>
        </a:xfrm>
        <a:prstGeom prst="downArrow">
          <a:avLst/>
        </a:prstGeom>
        <a:solidFill>
          <a:schemeClr val="accent2"/>
        </a:solidFill>
        <a:ln w="25400" cap="flat" cmpd="sng" algn="ctr">
          <a:solidFill>
            <a:srgbClr val="FFC000"/>
          </a:solidFill>
          <a:prstDash val="solid"/>
        </a:ln>
        <a:effectLst/>
      </dsp:spPr>
      <dsp:style>
        <a:lnRef idx="2">
          <a:scrgbClr r="0" g="0" b="0"/>
        </a:lnRef>
        <a:fillRef idx="1">
          <a:scrgbClr r="0" g="0" b="0"/>
        </a:fillRef>
        <a:effectRef idx="0">
          <a:scrgbClr r="0" g="0" b="0"/>
        </a:effectRef>
        <a:fontRef idx="minor"/>
      </dsp:style>
    </dsp:sp>
    <dsp:sp modelId="{FD1B4800-E914-2C4D-AC73-9A117B61F47D}">
      <dsp:nvSpPr>
        <dsp:cNvPr id="0" name=""/>
        <dsp:cNvSpPr/>
      </dsp:nvSpPr>
      <dsp:spPr>
        <a:xfrm>
          <a:off x="876709" y="3195711"/>
          <a:ext cx="4463085" cy="7431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r>
            <a:rPr lang="en-US" altLang="zh-CN" sz="2000" b="1" kern="1200" dirty="0">
              <a:solidFill>
                <a:schemeClr val="bg2"/>
              </a:solidFill>
            </a:rPr>
            <a:t>Best Model + Best</a:t>
          </a:r>
          <a:r>
            <a:rPr lang="zh-CN" altLang="en-US" sz="2000" b="1" kern="1200" dirty="0">
              <a:solidFill>
                <a:schemeClr val="bg2"/>
              </a:solidFill>
            </a:rPr>
            <a:t> </a:t>
          </a:r>
          <a:r>
            <a:rPr lang="en-US" sz="2000" b="1" kern="1200" dirty="0">
              <a:solidFill>
                <a:schemeClr val="bg2"/>
              </a:solidFill>
            </a:rPr>
            <a:t>feature</a:t>
          </a:r>
          <a:endParaRPr lang="zh-CN" altLang="en-US" sz="2000" b="1" kern="1200" dirty="0">
            <a:solidFill>
              <a:schemeClr val="bg2"/>
            </a:solidFill>
          </a:endParaRPr>
        </a:p>
      </dsp:txBody>
      <dsp:txXfrm>
        <a:off x="876709" y="3195711"/>
        <a:ext cx="4463085" cy="743188"/>
      </dsp:txXfrm>
    </dsp:sp>
    <dsp:sp modelId="{01209669-CAF4-8447-A480-38F0A6CFD805}">
      <dsp:nvSpPr>
        <dsp:cNvPr id="0" name=""/>
        <dsp:cNvSpPr/>
      </dsp:nvSpPr>
      <dsp:spPr>
        <a:xfrm>
          <a:off x="2179902" y="2"/>
          <a:ext cx="1967691" cy="1714858"/>
        </a:xfrm>
        <a:prstGeom prst="ellipse">
          <a:avLst/>
        </a:prstGeom>
        <a:solidFill>
          <a:schemeClr val="dk2">
            <a:hueOff val="0"/>
            <a:satOff val="0"/>
            <a:lumOff val="0"/>
            <a:alphaOff val="0"/>
          </a:schemeClr>
        </a:solidFill>
        <a:ln w="25400" cap="flat" cmpd="sng" algn="ctr">
          <a:solidFill>
            <a:schemeClr val="bg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r>
            <a:rPr lang="en-US" altLang="zh-CN" sz="2900" kern="1200"/>
            <a:t>Content</a:t>
          </a:r>
          <a:endParaRPr lang="zh-CN" altLang="en-US" sz="2900" kern="1200" dirty="0"/>
        </a:p>
      </dsp:txBody>
      <dsp:txXfrm>
        <a:off x="2468064" y="251137"/>
        <a:ext cx="1391367" cy="1212588"/>
      </dsp:txXfrm>
    </dsp:sp>
    <dsp:sp modelId="{AB72776C-01CA-DC4C-875C-912411444C1A}">
      <dsp:nvSpPr>
        <dsp:cNvPr id="0" name=""/>
        <dsp:cNvSpPr/>
      </dsp:nvSpPr>
      <dsp:spPr>
        <a:xfrm>
          <a:off x="1374145" y="24772"/>
          <a:ext cx="3468213" cy="2774571"/>
        </a:xfrm>
        <a:prstGeom prst="funnel">
          <a:avLst/>
        </a:prstGeom>
        <a:solidFill>
          <a:schemeClr val="accent6">
            <a:alpha val="40000"/>
          </a:schemeClr>
        </a:solidFill>
        <a:ln w="9525" cap="flat" cmpd="sng" algn="ctr">
          <a:solidFill>
            <a:schemeClr val="dk2">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3CAA0A-96C9-7944-A796-1DF4FED11C31}">
      <dsp:nvSpPr>
        <dsp:cNvPr id="0" name=""/>
        <dsp:cNvSpPr/>
      </dsp:nvSpPr>
      <dsp:spPr>
        <a:xfrm>
          <a:off x="0" y="0"/>
          <a:ext cx="2274726" cy="792194"/>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200</a:t>
          </a:r>
          <a:endParaRPr lang="zh-CN" altLang="en-US" sz="1400" kern="1200" dirty="0"/>
        </a:p>
      </dsp:txBody>
      <dsp:txXfrm>
        <a:off x="23203" y="23203"/>
        <a:ext cx="1352945" cy="745788"/>
      </dsp:txXfrm>
    </dsp:sp>
    <dsp:sp modelId="{31E9A571-7BD8-1248-825B-003450F30A43}">
      <dsp:nvSpPr>
        <dsp:cNvPr id="0" name=""/>
        <dsp:cNvSpPr/>
      </dsp:nvSpPr>
      <dsp:spPr>
        <a:xfrm>
          <a:off x="190508" y="936230"/>
          <a:ext cx="2274726" cy="792194"/>
        </a:xfrm>
        <a:prstGeom prst="roundRect">
          <a:avLst>
            <a:gd name="adj" fmla="val 10000"/>
          </a:avLst>
        </a:prstGeom>
        <a:solidFill>
          <a:schemeClr val="accent2">
            <a:hueOff val="-960002"/>
            <a:satOff val="-33333"/>
            <a:lumOff val="1666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20</a:t>
          </a:r>
          <a:endParaRPr lang="zh-CN" altLang="en-US" sz="1400" kern="1200" dirty="0"/>
        </a:p>
      </dsp:txBody>
      <dsp:txXfrm>
        <a:off x="213711" y="959433"/>
        <a:ext cx="1522885" cy="745788"/>
      </dsp:txXfrm>
    </dsp:sp>
    <dsp:sp modelId="{FEF25AA0-14E4-2448-87B0-1553BFF067A1}">
      <dsp:nvSpPr>
        <dsp:cNvPr id="0" name=""/>
        <dsp:cNvSpPr/>
      </dsp:nvSpPr>
      <dsp:spPr>
        <a:xfrm>
          <a:off x="378173" y="1872460"/>
          <a:ext cx="2274726" cy="792194"/>
        </a:xfrm>
        <a:prstGeom prst="roundRect">
          <a:avLst>
            <a:gd name="adj" fmla="val 10000"/>
          </a:avLst>
        </a:prstGeom>
        <a:solidFill>
          <a:schemeClr val="accent2">
            <a:hueOff val="-1920004"/>
            <a:satOff val="-66667"/>
            <a:lumOff val="3333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A=17/20=85%</a:t>
          </a:r>
          <a:endParaRPr lang="zh-CN" altLang="en-US" sz="1400" kern="1200" dirty="0"/>
        </a:p>
      </dsp:txBody>
      <dsp:txXfrm>
        <a:off x="401376" y="1895663"/>
        <a:ext cx="1525728" cy="745788"/>
      </dsp:txXfrm>
    </dsp:sp>
    <dsp:sp modelId="{2ECB7E20-3DDF-7847-A743-76A0F2641329}">
      <dsp:nvSpPr>
        <dsp:cNvPr id="0" name=""/>
        <dsp:cNvSpPr/>
      </dsp:nvSpPr>
      <dsp:spPr>
        <a:xfrm>
          <a:off x="568681" y="2808690"/>
          <a:ext cx="2274726" cy="792194"/>
        </a:xfrm>
        <a:prstGeom prst="roundRect">
          <a:avLst>
            <a:gd name="adj" fmla="val 10000"/>
          </a:avLst>
        </a:prstGeom>
        <a:solidFill>
          <a:schemeClr val="accent2">
            <a:hueOff val="-2880006"/>
            <a:satOff val="-100000"/>
            <a:lumOff val="5000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altLang="zh-CN" sz="1200" kern="1200" dirty="0">
              <a:solidFill>
                <a:schemeClr val="bg2"/>
              </a:solidFill>
            </a:rPr>
            <a:t>85%</a:t>
          </a:r>
        </a:p>
        <a:p>
          <a:pPr marL="0" lvl="0" indent="0" algn="ctr" defTabSz="533400">
            <a:lnSpc>
              <a:spcPct val="90000"/>
            </a:lnSpc>
            <a:spcBef>
              <a:spcPct val="0"/>
            </a:spcBef>
            <a:spcAft>
              <a:spcPct val="35000"/>
            </a:spcAft>
            <a:buNone/>
          </a:pPr>
          <a:r>
            <a:rPr lang="en-US" altLang="zh-CN" sz="1200" kern="1200" dirty="0">
              <a:solidFill>
                <a:schemeClr val="bg2"/>
              </a:solidFill>
            </a:rPr>
            <a:t>~</a:t>
          </a:r>
          <a:r>
            <a:rPr kumimoji="1" lang="en-US" altLang="zh-CN" sz="1200" b="1" kern="1200" dirty="0">
              <a:solidFill>
                <a:schemeClr val="bg2"/>
              </a:solidFill>
            </a:rPr>
            <a:t>GB Test Accuracy = 0.8903</a:t>
          </a:r>
          <a:endParaRPr lang="zh-CN" altLang="en-US" sz="1200" kern="1200" dirty="0">
            <a:solidFill>
              <a:schemeClr val="bg2"/>
            </a:solidFill>
          </a:endParaRPr>
        </a:p>
      </dsp:txBody>
      <dsp:txXfrm>
        <a:off x="591884" y="2831893"/>
        <a:ext cx="1522885" cy="745788"/>
      </dsp:txXfrm>
    </dsp:sp>
    <dsp:sp modelId="{5AB1A0AC-B0BF-9E46-9969-0E2700E0AE05}">
      <dsp:nvSpPr>
        <dsp:cNvPr id="0" name=""/>
        <dsp:cNvSpPr/>
      </dsp:nvSpPr>
      <dsp:spPr>
        <a:xfrm>
          <a:off x="1759799" y="606749"/>
          <a:ext cx="514926" cy="514926"/>
        </a:xfrm>
        <a:prstGeom prst="downArrow">
          <a:avLst>
            <a:gd name="adj1" fmla="val 55000"/>
            <a:gd name="adj2" fmla="val 45000"/>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zh-CN" altLang="en-US" sz="2400" kern="1200"/>
        </a:p>
      </dsp:txBody>
      <dsp:txXfrm>
        <a:off x="1875657" y="606749"/>
        <a:ext cx="283210" cy="387482"/>
      </dsp:txXfrm>
    </dsp:sp>
    <dsp:sp modelId="{427A0E21-A682-0E4B-BAB1-F00492F7AC51}">
      <dsp:nvSpPr>
        <dsp:cNvPr id="0" name=""/>
        <dsp:cNvSpPr/>
      </dsp:nvSpPr>
      <dsp:spPr>
        <a:xfrm>
          <a:off x="1950308" y="1542979"/>
          <a:ext cx="514926" cy="514926"/>
        </a:xfrm>
        <a:prstGeom prst="downArrow">
          <a:avLst>
            <a:gd name="adj1" fmla="val 55000"/>
            <a:gd name="adj2" fmla="val 45000"/>
          </a:avLst>
        </a:prstGeom>
        <a:solidFill>
          <a:schemeClr val="accent2">
            <a:tint val="40000"/>
            <a:alpha val="90000"/>
            <a:hueOff val="-1148738"/>
            <a:satOff val="-50000"/>
            <a:lumOff val="5057"/>
            <a:alphaOff val="0"/>
          </a:schemeClr>
        </a:solidFill>
        <a:ln w="25400" cap="flat" cmpd="sng" algn="ctr">
          <a:solidFill>
            <a:schemeClr val="accent2">
              <a:tint val="40000"/>
              <a:alpha val="90000"/>
              <a:hueOff val="-1148738"/>
              <a:satOff val="-50000"/>
              <a:lumOff val="505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zh-CN" altLang="en-US" sz="2400" kern="1200"/>
        </a:p>
      </dsp:txBody>
      <dsp:txXfrm>
        <a:off x="2066166" y="1542979"/>
        <a:ext cx="283210" cy="387482"/>
      </dsp:txXfrm>
    </dsp:sp>
    <dsp:sp modelId="{BAC00CA6-821B-8141-99B3-7252C931918E}">
      <dsp:nvSpPr>
        <dsp:cNvPr id="0" name=""/>
        <dsp:cNvSpPr/>
      </dsp:nvSpPr>
      <dsp:spPr>
        <a:xfrm>
          <a:off x="2137973" y="2479209"/>
          <a:ext cx="514926" cy="514926"/>
        </a:xfrm>
        <a:prstGeom prst="downArrow">
          <a:avLst>
            <a:gd name="adj1" fmla="val 55000"/>
            <a:gd name="adj2" fmla="val 45000"/>
          </a:avLst>
        </a:prstGeom>
        <a:solidFill>
          <a:schemeClr val="accent2">
            <a:tint val="40000"/>
            <a:alpha val="90000"/>
            <a:hueOff val="-2297476"/>
            <a:satOff val="-100000"/>
            <a:lumOff val="10113"/>
            <a:alphaOff val="0"/>
          </a:schemeClr>
        </a:solidFill>
        <a:ln w="25400" cap="flat" cmpd="sng" algn="ctr">
          <a:solidFill>
            <a:schemeClr val="accent2">
              <a:tint val="40000"/>
              <a:alpha val="90000"/>
              <a:hueOff val="-2297476"/>
              <a:satOff val="-100000"/>
              <a:lumOff val="1011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zh-CN" altLang="en-US" sz="2400" kern="1200"/>
        </a:p>
      </dsp:txBody>
      <dsp:txXfrm>
        <a:off x="2253831" y="2479209"/>
        <a:ext cx="283210" cy="387482"/>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4028440" cy="350520"/>
          </a:xfrm>
          <a:prstGeom prst="rect">
            <a:avLst/>
          </a:prstGeom>
          <a:noFill/>
          <a:ln>
            <a:noFill/>
          </a:ln>
        </p:spPr>
        <p:txBody>
          <a:bodyPr spcFirstLastPara="1" wrap="square" lIns="93175" tIns="46575" rIns="93175" bIns="46575" anchor="t" anchorCtr="0"/>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5265809" y="0"/>
            <a:ext cx="4028440" cy="350520"/>
          </a:xfrm>
          <a:prstGeom prst="rect">
            <a:avLst/>
          </a:prstGeom>
          <a:noFill/>
          <a:ln>
            <a:noFill/>
          </a:ln>
        </p:spPr>
        <p:txBody>
          <a:bodyPr spcFirstLastPara="1" wrap="square" lIns="93175" tIns="46575" rIns="93175" bIns="46575" anchor="t" anchorCtr="0"/>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2895600" y="525463"/>
            <a:ext cx="3505200" cy="2628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29640" y="3329940"/>
            <a:ext cx="7437120" cy="3154680"/>
          </a:xfrm>
          <a:prstGeom prst="rect">
            <a:avLst/>
          </a:prstGeom>
          <a:noFill/>
          <a:ln>
            <a:noFill/>
          </a:ln>
        </p:spPr>
        <p:txBody>
          <a:bodyPr spcFirstLastPara="1" wrap="square" lIns="93175" tIns="46575" rIns="93175" bIns="46575" anchor="t" anchorCtr="0"/>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6658664"/>
            <a:ext cx="4028440" cy="350520"/>
          </a:xfrm>
          <a:prstGeom prst="rect">
            <a:avLst/>
          </a:prstGeom>
          <a:noFill/>
          <a:ln>
            <a:noFill/>
          </a:ln>
        </p:spPr>
        <p:txBody>
          <a:bodyPr spcFirstLastPara="1" wrap="square" lIns="93175" tIns="46575" rIns="93175" bIns="46575" anchor="b" anchorCtr="0"/>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5265809" y="6658664"/>
            <a:ext cx="4028440" cy="350520"/>
          </a:xfrm>
          <a:prstGeom prst="rect">
            <a:avLst/>
          </a:prstGeom>
          <a:noFill/>
          <a:ln>
            <a:noFill/>
          </a:ln>
        </p:spPr>
        <p:txBody>
          <a:bodyPr spcFirstLastPara="1" wrap="square" lIns="93175" tIns="46575" rIns="93175" bIns="46575"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929640" y="3329940"/>
            <a:ext cx="7437120" cy="3154680"/>
          </a:xfrm>
          <a:prstGeom prst="rect">
            <a:avLst/>
          </a:prstGeom>
          <a:noFill/>
          <a:ln>
            <a:noFill/>
          </a:ln>
        </p:spPr>
        <p:txBody>
          <a:bodyPr spcFirstLastPara="1" wrap="square" lIns="93175" tIns="46575" rIns="93175" bIns="46575" anchor="t" anchorCtr="0">
            <a:noAutofit/>
          </a:bodyPr>
          <a:lstStyle/>
          <a:p>
            <a:pPr marL="0" lvl="0" indent="0" algn="l" rtl="0">
              <a:lnSpc>
                <a:spcPct val="100000"/>
              </a:lnSpc>
              <a:spcBef>
                <a:spcPts val="0"/>
              </a:spcBef>
              <a:spcAft>
                <a:spcPts val="0"/>
              </a:spcAft>
              <a:buSzPts val="1400"/>
              <a:buNone/>
            </a:pPr>
            <a:r>
              <a:rPr lang="en-US" altLang="zh-CN" sz="4000" dirty="0"/>
              <a:t>Hello everyone, this is team three bunnies and now we will talk about our project progress. </a:t>
            </a:r>
          </a:p>
          <a:p>
            <a:pPr marL="0" lvl="0" indent="0" algn="l" rtl="0">
              <a:lnSpc>
                <a:spcPct val="100000"/>
              </a:lnSpc>
              <a:spcBef>
                <a:spcPts val="0"/>
              </a:spcBef>
              <a:spcAft>
                <a:spcPts val="0"/>
              </a:spcAft>
              <a:buSzPts val="1400"/>
              <a:buNone/>
            </a:pPr>
            <a:r>
              <a:rPr lang="en-US" sz="4000" dirty="0"/>
              <a:t>We are trying to do the news analysis. </a:t>
            </a:r>
            <a:endParaRPr sz="4000" dirty="0"/>
          </a:p>
        </p:txBody>
      </p:sp>
      <p:sp>
        <p:nvSpPr>
          <p:cNvPr id="82" name="Google Shape;82;p1:notes"/>
          <p:cNvSpPr>
            <a:spLocks noGrp="1" noRot="1" noChangeAspect="1"/>
          </p:cNvSpPr>
          <p:nvPr>
            <p:ph type="sldImg" idx="2"/>
          </p:nvPr>
        </p:nvSpPr>
        <p:spPr>
          <a:xfrm>
            <a:off x="2895600" y="525463"/>
            <a:ext cx="3505200" cy="26289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For next step, we will try to use the title to predict the category just like the homework 4, and we will try if content is better or title is better or combined title and and content is better. </a:t>
            </a:r>
          </a:p>
          <a:p>
            <a:r>
              <a:rPr kumimoji="1" lang="en-US" altLang="zh-CN" dirty="0"/>
              <a:t>And we we know that date is important for the news. Like in some time period for example at June 7</a:t>
            </a:r>
            <a:r>
              <a:rPr kumimoji="1" lang="en-US" altLang="zh-CN" baseline="30000" dirty="0"/>
              <a:t>th</a:t>
            </a:r>
            <a:r>
              <a:rPr kumimoji="1" lang="en-US" altLang="zh-CN" dirty="0"/>
              <a:t> and 8</a:t>
            </a:r>
            <a:r>
              <a:rPr kumimoji="1" lang="en-US" altLang="zh-CN" baseline="30000" dirty="0"/>
              <a:t>th which is </a:t>
            </a:r>
            <a:r>
              <a:rPr lang="en-US" altLang="zh-CN" sz="1200" b="0" i="0" u="none" strike="noStrike" cap="none" dirty="0">
                <a:solidFill>
                  <a:schemeClr val="dk1"/>
                </a:solidFill>
                <a:effectLst/>
                <a:latin typeface="Calibri"/>
                <a:ea typeface="Calibri"/>
                <a:cs typeface="Calibri"/>
                <a:sym typeface="Calibri"/>
              </a:rPr>
              <a:t>Chinese college entrance examination date. There maybe more news about education. Also we want to analysis the source. </a:t>
            </a:r>
          </a:p>
          <a:p>
            <a:r>
              <a:rPr kumimoji="1" lang="en-US" altLang="zh-CN" sz="1200" b="0" i="0" u="none" strike="noStrike" cap="none" dirty="0">
                <a:solidFill>
                  <a:schemeClr val="dk1"/>
                </a:solidFill>
                <a:effectLst/>
                <a:latin typeface="Calibri"/>
                <a:cs typeface="Calibri"/>
                <a:sym typeface="Calibri"/>
              </a:rPr>
              <a:t>And we will try to fit more classifiers to see which one is the best. </a:t>
            </a:r>
            <a:endParaRPr kumimoji="1" lang="en-US" altLang="zh-CN" dirty="0"/>
          </a:p>
          <a:p>
            <a:r>
              <a:rPr kumimoji="1" lang="zh-CN" altLang="en-US" dirty="0"/>
              <a:t> </a:t>
            </a:r>
            <a:r>
              <a:rPr kumimoji="1" lang="en-US" altLang="zh-CN" dirty="0"/>
              <a:t>😭</a:t>
            </a:r>
          </a:p>
        </p:txBody>
      </p:sp>
      <p:sp>
        <p:nvSpPr>
          <p:cNvPr id="4" name="灯片编号占位符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980382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And first we trying to use the news content to predict the news category. </a:t>
            </a:r>
            <a:endParaRPr kumimoji="1" lang="zh-CN" altLang="en-US" dirty="0"/>
          </a:p>
        </p:txBody>
      </p:sp>
      <p:sp>
        <p:nvSpPr>
          <p:cNvPr id="4" name="灯片编号占位符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74227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612647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Hans" dirty="0"/>
              <a:t>Interestingly, there is a typical error in our prediction. In this example, standing and riding are some actions, so our model may classify this news as a sports category .However, based on our</a:t>
            </a:r>
            <a:r>
              <a:rPr kumimoji="1" lang="zh-Hans" altLang="en-US" dirty="0"/>
              <a:t> </a:t>
            </a:r>
            <a:r>
              <a:rPr kumimoji="1" lang="en-US" altLang="zh-Hans" dirty="0"/>
              <a:t>manual identification, it should belong to education.</a:t>
            </a:r>
            <a:endParaRPr kumimoji="1" lang="zh-CN" altLang="en-US" dirty="0"/>
          </a:p>
        </p:txBody>
      </p:sp>
      <p:sp>
        <p:nvSpPr>
          <p:cNvPr id="4" name="幻灯片编号占位符 3"/>
          <p:cNvSpPr>
            <a:spLocks noGrp="1"/>
          </p:cNvSpPr>
          <p:nvPr>
            <p:ph type="sldNum" idx="10"/>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709935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标题幻灯片" type="title">
  <p:cSld name="TITLE">
    <p:spTree>
      <p:nvGrpSpPr>
        <p:cNvPr id="1" name="Shape 19"/>
        <p:cNvGrpSpPr/>
        <p:nvPr/>
      </p:nvGrpSpPr>
      <p:grpSpPr>
        <a:xfrm>
          <a:off x="0" y="0"/>
          <a:ext cx="0" cy="0"/>
          <a:chOff x="0" y="0"/>
          <a:chExt cx="0" cy="0"/>
        </a:xfrm>
      </p:grpSpPr>
      <p:sp>
        <p:nvSpPr>
          <p:cNvPr id="20" name="Google Shape;20;p2"/>
          <p:cNvSpPr txBox="1">
            <a:spLocks noGrp="1"/>
          </p:cNvSpPr>
          <p:nvPr>
            <p:ph type="ctrTitle"/>
          </p:nvPr>
        </p:nvSpPr>
        <p:spPr>
          <a:xfrm>
            <a:off x="685800" y="1602513"/>
            <a:ext cx="7772400" cy="1470025"/>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Clr>
                <a:srgbClr val="990000"/>
              </a:buClr>
              <a:buSzPts val="4400"/>
              <a:buFont typeface="Arial"/>
              <a:buNone/>
              <a:defRPr sz="4400">
                <a:solidFill>
                  <a:srgbClr val="990000"/>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2"/>
          <p:cNvSpPr txBox="1">
            <a:spLocks noGrp="1"/>
          </p:cNvSpPr>
          <p:nvPr>
            <p:ph type="subTitle" idx="1"/>
          </p:nvPr>
        </p:nvSpPr>
        <p:spPr>
          <a:xfrm>
            <a:off x="1371600" y="3179175"/>
            <a:ext cx="6400800" cy="1752600"/>
          </a:xfrm>
          <a:prstGeom prst="rect">
            <a:avLst/>
          </a:prstGeom>
          <a:noFill/>
          <a:ln>
            <a:noFill/>
          </a:ln>
        </p:spPr>
        <p:txBody>
          <a:bodyPr spcFirstLastPara="1" wrap="square" lIns="91425" tIns="45700" rIns="91425" bIns="45700" anchor="t" anchorCtr="0"/>
          <a:lstStyle>
            <a:lvl1pPr lvl="0" algn="ctr">
              <a:lnSpc>
                <a:spcPct val="100000"/>
              </a:lnSpc>
              <a:spcBef>
                <a:spcPts val="640"/>
              </a:spcBef>
              <a:spcAft>
                <a:spcPts val="0"/>
              </a:spcAft>
              <a:buClr>
                <a:srgbClr val="990000"/>
              </a:buClr>
              <a:buSzPts val="3200"/>
              <a:buNone/>
              <a:defRPr>
                <a:solidFill>
                  <a:srgbClr val="990000"/>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22" name="Google Shape;22;p2"/>
          <p:cNvSpPr txBox="1">
            <a:spLocks noGrp="1"/>
          </p:cNvSpPr>
          <p:nvPr>
            <p:ph type="ftr" idx="11"/>
          </p:nvPr>
        </p:nvSpPr>
        <p:spPr>
          <a:xfrm>
            <a:off x="3124200" y="6067290"/>
            <a:ext cx="2895600" cy="365125"/>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3506788" y="6474817"/>
            <a:ext cx="2133600"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1"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b="0"/>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自定义版式">
  <p:cSld name="自定义版式">
    <p:bg>
      <p:bgPr>
        <a:solidFill>
          <a:schemeClr val="lt1"/>
        </a:solidFill>
        <a:effectLst/>
      </p:bgPr>
    </p:bg>
    <p:spTree>
      <p:nvGrpSpPr>
        <p:cNvPr id="1" name="Shape 32"/>
        <p:cNvGrpSpPr/>
        <p:nvPr/>
      </p:nvGrpSpPr>
      <p:grpSpPr>
        <a:xfrm>
          <a:off x="0" y="0"/>
          <a:ext cx="0" cy="0"/>
          <a:chOff x="0" y="0"/>
          <a:chExt cx="0" cy="0"/>
        </a:xfrm>
      </p:grpSpPr>
      <p:sp>
        <p:nvSpPr>
          <p:cNvPr id="33" name="Google Shape;33;p5"/>
          <p:cNvSpPr txBox="1">
            <a:spLocks noGrp="1"/>
          </p:cNvSpPr>
          <p:nvPr>
            <p:ph type="title"/>
          </p:nvPr>
        </p:nvSpPr>
        <p:spPr>
          <a:xfrm>
            <a:off x="457200" y="112518"/>
            <a:ext cx="8229600" cy="1143000"/>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Clr>
                <a:srgbClr val="99000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节标题" type="secHead">
  <p:cSld name="SECTION_HEADER">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lstStyle>
            <a:lvl1pPr lvl="0" algn="l">
              <a:lnSpc>
                <a:spcPct val="100000"/>
              </a:lnSpc>
              <a:spcBef>
                <a:spcPts val="0"/>
              </a:spcBef>
              <a:spcAft>
                <a:spcPts val="0"/>
              </a:spcAft>
              <a:buClr>
                <a:srgbClr val="990000"/>
              </a:buClr>
              <a:buSzPts val="4000"/>
              <a:buFont typeface="Arial"/>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6"/>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7" name="Google Shape;37;p6"/>
          <p:cNvSpPr txBox="1">
            <a:spLocks noGrp="1"/>
          </p:cNvSpPr>
          <p:nvPr>
            <p:ph type="ftr" idx="11"/>
          </p:nvPr>
        </p:nvSpPr>
        <p:spPr>
          <a:xfrm>
            <a:off x="3124200" y="6067290"/>
            <a:ext cx="2895600" cy="365125"/>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
          <p:cNvSpPr txBox="1">
            <a:spLocks noGrp="1"/>
          </p:cNvSpPr>
          <p:nvPr>
            <p:ph type="sldNum" idx="12"/>
          </p:nvPr>
        </p:nvSpPr>
        <p:spPr>
          <a:xfrm>
            <a:off x="3506788" y="6474817"/>
            <a:ext cx="2133600"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两项内容" type="twoObj">
  <p:cSld name="TWO_OBJECTS">
    <p:spTree>
      <p:nvGrpSpPr>
        <p:cNvPr id="1" name="Shape 39"/>
        <p:cNvGrpSpPr/>
        <p:nvPr/>
      </p:nvGrpSpPr>
      <p:grpSpPr>
        <a:xfrm>
          <a:off x="0" y="0"/>
          <a:ext cx="0" cy="0"/>
          <a:chOff x="0" y="0"/>
          <a:chExt cx="0" cy="0"/>
        </a:xfrm>
      </p:grpSpPr>
      <p:sp>
        <p:nvSpPr>
          <p:cNvPr id="40" name="Google Shape;40;p7"/>
          <p:cNvSpPr txBox="1">
            <a:spLocks noGrp="1"/>
          </p:cNvSpPr>
          <p:nvPr>
            <p:ph type="title"/>
          </p:nvPr>
        </p:nvSpPr>
        <p:spPr>
          <a:xfrm>
            <a:off x="457200" y="112518"/>
            <a:ext cx="8229600" cy="1143000"/>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Clr>
                <a:srgbClr val="99000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7"/>
          <p:cNvSpPr txBox="1">
            <a:spLocks noGrp="1"/>
          </p:cNvSpPr>
          <p:nvPr>
            <p:ph type="body" idx="1"/>
          </p:nvPr>
        </p:nvSpPr>
        <p:spPr>
          <a:xfrm>
            <a:off x="457200" y="1600200"/>
            <a:ext cx="4038600" cy="4319833"/>
          </a:xfrm>
          <a:prstGeom prst="rect">
            <a:avLst/>
          </a:prstGeom>
          <a:noFill/>
          <a:ln>
            <a:noFill/>
          </a:ln>
        </p:spPr>
        <p:txBody>
          <a:bodyPr spcFirstLastPara="1" wrap="square" lIns="91425" tIns="45700" rIns="91425" bIns="45700" anchor="t" anchorCtr="0"/>
          <a:lstStyle>
            <a:lvl1pPr marL="457200" lvl="0" indent="-406400" algn="l">
              <a:lnSpc>
                <a:spcPct val="100000"/>
              </a:lnSpc>
              <a:spcBef>
                <a:spcPts val="560"/>
              </a:spcBef>
              <a:spcAft>
                <a:spcPts val="0"/>
              </a:spcAft>
              <a:buClr>
                <a:srgbClr val="000000"/>
              </a:buClr>
              <a:buSzPts val="2800"/>
              <a:buChar char="•"/>
              <a:defRPr sz="2800"/>
            </a:lvl1pPr>
            <a:lvl2pPr marL="914400" lvl="1" indent="-381000" algn="l">
              <a:lnSpc>
                <a:spcPct val="100000"/>
              </a:lnSpc>
              <a:spcBef>
                <a:spcPts val="480"/>
              </a:spcBef>
              <a:spcAft>
                <a:spcPts val="0"/>
              </a:spcAft>
              <a:buClr>
                <a:srgbClr val="000000"/>
              </a:buClr>
              <a:buSzPts val="2400"/>
              <a:buChar char="–"/>
              <a:defRPr sz="2400"/>
            </a:lvl2pPr>
            <a:lvl3pPr marL="1371600" lvl="2" indent="-355600" algn="l">
              <a:lnSpc>
                <a:spcPct val="100000"/>
              </a:lnSpc>
              <a:spcBef>
                <a:spcPts val="400"/>
              </a:spcBef>
              <a:spcAft>
                <a:spcPts val="0"/>
              </a:spcAft>
              <a:buClr>
                <a:srgbClr val="000000"/>
              </a:buClr>
              <a:buSzPts val="2000"/>
              <a:buChar char="•"/>
              <a:defRPr sz="2000"/>
            </a:lvl3pPr>
            <a:lvl4pPr marL="1828800" lvl="3" indent="-342900" algn="l">
              <a:lnSpc>
                <a:spcPct val="100000"/>
              </a:lnSpc>
              <a:spcBef>
                <a:spcPts val="360"/>
              </a:spcBef>
              <a:spcAft>
                <a:spcPts val="0"/>
              </a:spcAft>
              <a:buClr>
                <a:srgbClr val="000000"/>
              </a:buClr>
              <a:buSzPts val="1800"/>
              <a:buChar char="–"/>
              <a:defRPr sz="1800"/>
            </a:lvl4pPr>
            <a:lvl5pPr marL="2286000" lvl="4" indent="-342900" algn="l">
              <a:lnSpc>
                <a:spcPct val="100000"/>
              </a:lnSpc>
              <a:spcBef>
                <a:spcPts val="360"/>
              </a:spcBef>
              <a:spcAft>
                <a:spcPts val="0"/>
              </a:spcAft>
              <a:buClr>
                <a:srgbClr val="000000"/>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2" name="Google Shape;42;p7"/>
          <p:cNvSpPr txBox="1">
            <a:spLocks noGrp="1"/>
          </p:cNvSpPr>
          <p:nvPr>
            <p:ph type="body" idx="2"/>
          </p:nvPr>
        </p:nvSpPr>
        <p:spPr>
          <a:xfrm>
            <a:off x="4648200" y="1600200"/>
            <a:ext cx="4038600" cy="4319833"/>
          </a:xfrm>
          <a:prstGeom prst="rect">
            <a:avLst/>
          </a:prstGeom>
          <a:noFill/>
          <a:ln>
            <a:noFill/>
          </a:ln>
        </p:spPr>
        <p:txBody>
          <a:bodyPr spcFirstLastPara="1" wrap="square" lIns="91425" tIns="45700" rIns="91425" bIns="45700" anchor="t" anchorCtr="0"/>
          <a:lstStyle>
            <a:lvl1pPr marL="457200" lvl="0" indent="-406400" algn="l">
              <a:lnSpc>
                <a:spcPct val="100000"/>
              </a:lnSpc>
              <a:spcBef>
                <a:spcPts val="560"/>
              </a:spcBef>
              <a:spcAft>
                <a:spcPts val="0"/>
              </a:spcAft>
              <a:buClr>
                <a:srgbClr val="000000"/>
              </a:buClr>
              <a:buSzPts val="2800"/>
              <a:buChar char="•"/>
              <a:defRPr sz="2800"/>
            </a:lvl1pPr>
            <a:lvl2pPr marL="914400" lvl="1" indent="-381000" algn="l">
              <a:lnSpc>
                <a:spcPct val="100000"/>
              </a:lnSpc>
              <a:spcBef>
                <a:spcPts val="480"/>
              </a:spcBef>
              <a:spcAft>
                <a:spcPts val="0"/>
              </a:spcAft>
              <a:buClr>
                <a:srgbClr val="000000"/>
              </a:buClr>
              <a:buSzPts val="2400"/>
              <a:buChar char="–"/>
              <a:defRPr sz="2400"/>
            </a:lvl2pPr>
            <a:lvl3pPr marL="1371600" lvl="2" indent="-355600" algn="l">
              <a:lnSpc>
                <a:spcPct val="100000"/>
              </a:lnSpc>
              <a:spcBef>
                <a:spcPts val="400"/>
              </a:spcBef>
              <a:spcAft>
                <a:spcPts val="0"/>
              </a:spcAft>
              <a:buClr>
                <a:srgbClr val="000000"/>
              </a:buClr>
              <a:buSzPts val="2000"/>
              <a:buChar char="•"/>
              <a:defRPr sz="2000"/>
            </a:lvl3pPr>
            <a:lvl4pPr marL="1828800" lvl="3" indent="-342900" algn="l">
              <a:lnSpc>
                <a:spcPct val="100000"/>
              </a:lnSpc>
              <a:spcBef>
                <a:spcPts val="360"/>
              </a:spcBef>
              <a:spcAft>
                <a:spcPts val="0"/>
              </a:spcAft>
              <a:buClr>
                <a:srgbClr val="000000"/>
              </a:buClr>
              <a:buSzPts val="1800"/>
              <a:buChar char="–"/>
              <a:defRPr sz="1800"/>
            </a:lvl4pPr>
            <a:lvl5pPr marL="2286000" lvl="4" indent="-342900" algn="l">
              <a:lnSpc>
                <a:spcPct val="100000"/>
              </a:lnSpc>
              <a:spcBef>
                <a:spcPts val="360"/>
              </a:spcBef>
              <a:spcAft>
                <a:spcPts val="0"/>
              </a:spcAft>
              <a:buClr>
                <a:srgbClr val="000000"/>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3" name="Google Shape;43;p7"/>
          <p:cNvSpPr txBox="1">
            <a:spLocks noGrp="1"/>
          </p:cNvSpPr>
          <p:nvPr>
            <p:ph type="ftr" idx="11"/>
          </p:nvPr>
        </p:nvSpPr>
        <p:spPr>
          <a:xfrm>
            <a:off x="3124200" y="6067290"/>
            <a:ext cx="2895600" cy="365125"/>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3506788" y="6474817"/>
            <a:ext cx="2133600"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仅标题" type="titleOnly">
  <p:cSld name="TITLE_ONLY">
    <p:spTree>
      <p:nvGrpSpPr>
        <p:cNvPr id="1" name="Shape 53"/>
        <p:cNvGrpSpPr/>
        <p:nvPr/>
      </p:nvGrpSpPr>
      <p:grpSpPr>
        <a:xfrm>
          <a:off x="0" y="0"/>
          <a:ext cx="0" cy="0"/>
          <a:chOff x="0" y="0"/>
          <a:chExt cx="0" cy="0"/>
        </a:xfrm>
      </p:grpSpPr>
      <p:sp>
        <p:nvSpPr>
          <p:cNvPr id="54" name="Google Shape;54;p9"/>
          <p:cNvSpPr txBox="1">
            <a:spLocks noGrp="1"/>
          </p:cNvSpPr>
          <p:nvPr>
            <p:ph type="title"/>
          </p:nvPr>
        </p:nvSpPr>
        <p:spPr>
          <a:xfrm>
            <a:off x="457200" y="112518"/>
            <a:ext cx="8229600" cy="1143000"/>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Clr>
                <a:srgbClr val="99000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9"/>
          <p:cNvSpPr txBox="1">
            <a:spLocks noGrp="1"/>
          </p:cNvSpPr>
          <p:nvPr>
            <p:ph type="ftr" idx="11"/>
          </p:nvPr>
        </p:nvSpPr>
        <p:spPr>
          <a:xfrm>
            <a:off x="3124200" y="6067290"/>
            <a:ext cx="2895600" cy="365125"/>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9"/>
          <p:cNvSpPr txBox="1">
            <a:spLocks noGrp="1"/>
          </p:cNvSpPr>
          <p:nvPr>
            <p:ph type="sldNum" idx="12"/>
          </p:nvPr>
        </p:nvSpPr>
        <p:spPr>
          <a:xfrm>
            <a:off x="3506788" y="6474817"/>
            <a:ext cx="2133600"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图片与标题" type="picTx">
  <p:cSld name="PICTURE_WITH_CAPTION_TEXT">
    <p:spTree>
      <p:nvGrpSpPr>
        <p:cNvPr id="1" name="Shape 63"/>
        <p:cNvGrpSpPr/>
        <p:nvPr/>
      </p:nvGrpSpPr>
      <p:grpSpPr>
        <a:xfrm>
          <a:off x="0" y="0"/>
          <a:ext cx="0" cy="0"/>
          <a:chOff x="0" y="0"/>
          <a:chExt cx="0" cy="0"/>
        </a:xfrm>
      </p:grpSpPr>
      <p:sp>
        <p:nvSpPr>
          <p:cNvPr id="64" name="Google Shape;64;p11"/>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lstStyle>
            <a:lvl1pPr lvl="0" algn="l">
              <a:lnSpc>
                <a:spcPct val="100000"/>
              </a:lnSpc>
              <a:spcBef>
                <a:spcPts val="0"/>
              </a:spcBef>
              <a:spcAft>
                <a:spcPts val="0"/>
              </a:spcAft>
              <a:buClr>
                <a:srgbClr val="990000"/>
              </a:buClr>
              <a:buSzPts val="2000"/>
              <a:buFont typeface="Arial"/>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11"/>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lstStyle>
            <a:lvl1pPr marR="0" lvl="0" algn="l" rtl="0">
              <a:lnSpc>
                <a:spcPct val="100000"/>
              </a:lnSpc>
              <a:spcBef>
                <a:spcPts val="640"/>
              </a:spcBef>
              <a:spcAft>
                <a:spcPts val="0"/>
              </a:spcAft>
              <a:buClr>
                <a:srgbClr val="000000"/>
              </a:buClr>
              <a:buSzPts val="3200"/>
              <a:buFont typeface="Arial"/>
              <a:buNone/>
              <a:defRPr sz="3200" b="0" i="0" u="none" strike="noStrike" cap="none">
                <a:solidFill>
                  <a:srgbClr val="000000"/>
                </a:solidFill>
                <a:latin typeface="Arial"/>
                <a:ea typeface="Arial"/>
                <a:cs typeface="Arial"/>
                <a:sym typeface="Arial"/>
              </a:defRPr>
            </a:lvl1pPr>
            <a:lvl2pPr marR="0" lvl="1" algn="l" rtl="0">
              <a:lnSpc>
                <a:spcPct val="100000"/>
              </a:lnSpc>
              <a:spcBef>
                <a:spcPts val="560"/>
              </a:spcBef>
              <a:spcAft>
                <a:spcPts val="0"/>
              </a:spcAft>
              <a:buClr>
                <a:srgbClr val="000000"/>
              </a:buClr>
              <a:buSzPts val="2800"/>
              <a:buFont typeface="Arial"/>
              <a:buNone/>
              <a:defRPr sz="2800" b="0" i="0" u="none" strike="noStrike" cap="none">
                <a:solidFill>
                  <a:srgbClr val="000000"/>
                </a:solidFill>
                <a:latin typeface="Arial"/>
                <a:ea typeface="Arial"/>
                <a:cs typeface="Arial"/>
                <a:sym typeface="Arial"/>
              </a:defRPr>
            </a:lvl2pPr>
            <a:lvl3pPr marR="0" lvl="2" algn="l" rtl="0">
              <a:lnSpc>
                <a:spcPct val="100000"/>
              </a:lnSpc>
              <a:spcBef>
                <a:spcPts val="480"/>
              </a:spcBef>
              <a:spcAft>
                <a:spcPts val="0"/>
              </a:spcAft>
              <a:buClr>
                <a:srgbClr val="000000"/>
              </a:buClr>
              <a:buSzPts val="2400"/>
              <a:buFont typeface="Arial"/>
              <a:buNone/>
              <a:defRPr sz="2400" b="0" i="0" u="none" strike="noStrike" cap="none">
                <a:solidFill>
                  <a:srgbClr val="000000"/>
                </a:solidFill>
                <a:latin typeface="Arial"/>
                <a:ea typeface="Arial"/>
                <a:cs typeface="Arial"/>
                <a:sym typeface="Arial"/>
              </a:defRPr>
            </a:lvl3pPr>
            <a:lvl4pPr marR="0" lvl="3" algn="l" rtl="0">
              <a:lnSpc>
                <a:spcPct val="100000"/>
              </a:lnSpc>
              <a:spcBef>
                <a:spcPts val="400"/>
              </a:spcBef>
              <a:spcAft>
                <a:spcPts val="0"/>
              </a:spcAft>
              <a:buClr>
                <a:srgbClr val="000000"/>
              </a:buClr>
              <a:buSzPts val="2000"/>
              <a:buFont typeface="Arial"/>
              <a:buNone/>
              <a:defRPr sz="2000" b="0" i="0" u="none" strike="noStrike" cap="none">
                <a:solidFill>
                  <a:srgbClr val="000000"/>
                </a:solidFill>
                <a:latin typeface="Arial"/>
                <a:ea typeface="Arial"/>
                <a:cs typeface="Arial"/>
                <a:sym typeface="Arial"/>
              </a:defRPr>
            </a:lvl4pPr>
            <a:lvl5pPr marR="0" lvl="4" algn="l" rtl="0">
              <a:lnSpc>
                <a:spcPct val="100000"/>
              </a:lnSpc>
              <a:spcBef>
                <a:spcPts val="400"/>
              </a:spcBef>
              <a:spcAft>
                <a:spcPts val="0"/>
              </a:spcAft>
              <a:buClr>
                <a:srgbClr val="000000"/>
              </a:buClr>
              <a:buSzPts val="2000"/>
              <a:buFont typeface="Arial"/>
              <a:buNone/>
              <a:defRPr sz="2000" b="0" i="0" u="none" strike="noStrike" cap="none">
                <a:solidFill>
                  <a:srgbClr val="000000"/>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66" name="Google Shape;66;p11"/>
          <p:cNvSpPr txBox="1">
            <a:spLocks noGrp="1"/>
          </p:cNvSpPr>
          <p:nvPr>
            <p:ph type="body" idx="1"/>
          </p:nvPr>
        </p:nvSpPr>
        <p:spPr>
          <a:xfrm>
            <a:off x="1792288" y="5367338"/>
            <a:ext cx="5486400" cy="562122"/>
          </a:xfrm>
          <a:prstGeom prst="rect">
            <a:avLst/>
          </a:prstGeom>
          <a:noFill/>
          <a:ln>
            <a:noFill/>
          </a:ln>
        </p:spPr>
        <p:txBody>
          <a:bodyPr spcFirstLastPara="1" wrap="square" lIns="91425" tIns="45700" rIns="91425" bIns="45700" anchor="t" anchorCtr="0"/>
          <a:lstStyle>
            <a:lvl1pPr marL="457200" lvl="0" indent="-228600" algn="l">
              <a:lnSpc>
                <a:spcPct val="100000"/>
              </a:lnSpc>
              <a:spcBef>
                <a:spcPts val="280"/>
              </a:spcBef>
              <a:spcAft>
                <a:spcPts val="0"/>
              </a:spcAft>
              <a:buClr>
                <a:srgbClr val="000000"/>
              </a:buClr>
              <a:buSzPts val="1400"/>
              <a:buNone/>
              <a:defRPr sz="1400"/>
            </a:lvl1pPr>
            <a:lvl2pPr marL="914400" lvl="1" indent="-228600" algn="l">
              <a:lnSpc>
                <a:spcPct val="100000"/>
              </a:lnSpc>
              <a:spcBef>
                <a:spcPts val="240"/>
              </a:spcBef>
              <a:spcAft>
                <a:spcPts val="0"/>
              </a:spcAft>
              <a:buClr>
                <a:srgbClr val="000000"/>
              </a:buClr>
              <a:buSzPts val="1200"/>
              <a:buNone/>
              <a:defRPr sz="1200"/>
            </a:lvl2pPr>
            <a:lvl3pPr marL="1371600" lvl="2" indent="-228600" algn="l">
              <a:lnSpc>
                <a:spcPct val="100000"/>
              </a:lnSpc>
              <a:spcBef>
                <a:spcPts val="200"/>
              </a:spcBef>
              <a:spcAft>
                <a:spcPts val="0"/>
              </a:spcAft>
              <a:buClr>
                <a:srgbClr val="000000"/>
              </a:buClr>
              <a:buSzPts val="1000"/>
              <a:buNone/>
              <a:defRPr sz="1000"/>
            </a:lvl3pPr>
            <a:lvl4pPr marL="1828800" lvl="3" indent="-228600" algn="l">
              <a:lnSpc>
                <a:spcPct val="100000"/>
              </a:lnSpc>
              <a:spcBef>
                <a:spcPts val="180"/>
              </a:spcBef>
              <a:spcAft>
                <a:spcPts val="0"/>
              </a:spcAft>
              <a:buClr>
                <a:srgbClr val="000000"/>
              </a:buClr>
              <a:buSzPts val="900"/>
              <a:buNone/>
              <a:defRPr sz="900"/>
            </a:lvl4pPr>
            <a:lvl5pPr marL="2286000" lvl="4" indent="-228600" algn="l">
              <a:lnSpc>
                <a:spcPct val="100000"/>
              </a:lnSpc>
              <a:spcBef>
                <a:spcPts val="180"/>
              </a:spcBef>
              <a:spcAft>
                <a:spcPts val="0"/>
              </a:spcAft>
              <a:buClr>
                <a:srgbClr val="000000"/>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7" name="Google Shape;67;p11"/>
          <p:cNvSpPr txBox="1">
            <a:spLocks noGrp="1"/>
          </p:cNvSpPr>
          <p:nvPr>
            <p:ph type="ftr" idx="11"/>
          </p:nvPr>
        </p:nvSpPr>
        <p:spPr>
          <a:xfrm>
            <a:off x="3124200" y="6067290"/>
            <a:ext cx="2895600" cy="365125"/>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11"/>
          <p:cNvSpPr txBox="1">
            <a:spLocks noGrp="1"/>
          </p:cNvSpPr>
          <p:nvPr>
            <p:ph type="sldNum" idx="12"/>
          </p:nvPr>
        </p:nvSpPr>
        <p:spPr>
          <a:xfrm>
            <a:off x="3506788" y="6474817"/>
            <a:ext cx="2133600"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标题和竖排文本" type="vertTx">
  <p:cSld name="VERTICAL_TEXT">
    <p:spTree>
      <p:nvGrpSpPr>
        <p:cNvPr id="1" name="Shape 69"/>
        <p:cNvGrpSpPr/>
        <p:nvPr/>
      </p:nvGrpSpPr>
      <p:grpSpPr>
        <a:xfrm>
          <a:off x="0" y="0"/>
          <a:ext cx="0" cy="0"/>
          <a:chOff x="0" y="0"/>
          <a:chExt cx="0" cy="0"/>
        </a:xfrm>
      </p:grpSpPr>
      <p:sp>
        <p:nvSpPr>
          <p:cNvPr id="70" name="Google Shape;70;p12"/>
          <p:cNvSpPr txBox="1">
            <a:spLocks noGrp="1"/>
          </p:cNvSpPr>
          <p:nvPr>
            <p:ph type="title"/>
          </p:nvPr>
        </p:nvSpPr>
        <p:spPr>
          <a:xfrm>
            <a:off x="457200" y="112518"/>
            <a:ext cx="8229600" cy="1143000"/>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Clr>
                <a:srgbClr val="99000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2"/>
          <p:cNvSpPr txBox="1">
            <a:spLocks noGrp="1"/>
          </p:cNvSpPr>
          <p:nvPr>
            <p:ph type="body" idx="1"/>
          </p:nvPr>
        </p:nvSpPr>
        <p:spPr>
          <a:xfrm rot="5400000">
            <a:off x="2234617" y="-521900"/>
            <a:ext cx="4674765" cy="8229600"/>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360"/>
              </a:spcBef>
              <a:spcAft>
                <a:spcPts val="0"/>
              </a:spcAft>
              <a:buClr>
                <a:srgbClr val="000000"/>
              </a:buClr>
              <a:buSzPts val="1800"/>
              <a:buChar char="•"/>
              <a:defRPr/>
            </a:lvl1pPr>
            <a:lvl2pPr marL="914400" lvl="1" indent="-342900" algn="l">
              <a:lnSpc>
                <a:spcPct val="100000"/>
              </a:lnSpc>
              <a:spcBef>
                <a:spcPts val="360"/>
              </a:spcBef>
              <a:spcAft>
                <a:spcPts val="0"/>
              </a:spcAft>
              <a:buClr>
                <a:srgbClr val="000000"/>
              </a:buClr>
              <a:buSzPts val="1800"/>
              <a:buChar char="–"/>
              <a:defRPr/>
            </a:lvl2pPr>
            <a:lvl3pPr marL="1371600" lvl="2" indent="-342900" algn="l">
              <a:lnSpc>
                <a:spcPct val="100000"/>
              </a:lnSpc>
              <a:spcBef>
                <a:spcPts val="360"/>
              </a:spcBef>
              <a:spcAft>
                <a:spcPts val="0"/>
              </a:spcAft>
              <a:buClr>
                <a:srgbClr val="000000"/>
              </a:buClr>
              <a:buSzPts val="1800"/>
              <a:buChar char="•"/>
              <a:defRPr/>
            </a:lvl3pPr>
            <a:lvl4pPr marL="1828800" lvl="3" indent="-342900" algn="l">
              <a:lnSpc>
                <a:spcPct val="100000"/>
              </a:lnSpc>
              <a:spcBef>
                <a:spcPts val="360"/>
              </a:spcBef>
              <a:spcAft>
                <a:spcPts val="0"/>
              </a:spcAft>
              <a:buClr>
                <a:srgbClr val="000000"/>
              </a:buClr>
              <a:buSzPts val="1800"/>
              <a:buChar char="–"/>
              <a:defRPr/>
            </a:lvl4pPr>
            <a:lvl5pPr marL="2286000" lvl="4" indent="-342900" algn="l">
              <a:lnSpc>
                <a:spcPct val="100000"/>
              </a:lnSpc>
              <a:spcBef>
                <a:spcPts val="360"/>
              </a:spcBef>
              <a:spcAft>
                <a:spcPts val="0"/>
              </a:spcAft>
              <a:buClr>
                <a:srgbClr val="000000"/>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2" name="Google Shape;72;p12"/>
          <p:cNvSpPr txBox="1">
            <a:spLocks noGrp="1"/>
          </p:cNvSpPr>
          <p:nvPr>
            <p:ph type="ftr" idx="11"/>
          </p:nvPr>
        </p:nvSpPr>
        <p:spPr>
          <a:xfrm>
            <a:off x="3124200" y="6067290"/>
            <a:ext cx="2895600" cy="365125"/>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3506788" y="6474817"/>
            <a:ext cx="2133600"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竖排标题和文本"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4835402" y="2068636"/>
            <a:ext cx="5645395" cy="2057400"/>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Clr>
                <a:srgbClr val="990000"/>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644403" y="87436"/>
            <a:ext cx="5645395" cy="6019800"/>
          </a:xfrm>
          <a:prstGeom prst="rect">
            <a:avLst/>
          </a:prstGeom>
          <a:noFill/>
          <a:ln>
            <a:noFill/>
          </a:ln>
        </p:spPr>
        <p:txBody>
          <a:bodyPr spcFirstLastPara="1" wrap="square" lIns="91425" tIns="45700" rIns="91425" bIns="45700" anchor="t" anchorCtr="0"/>
          <a:lstStyle>
            <a:lvl1pPr marL="457200" lvl="0" indent="-342900" algn="l">
              <a:lnSpc>
                <a:spcPct val="100000"/>
              </a:lnSpc>
              <a:spcBef>
                <a:spcPts val="360"/>
              </a:spcBef>
              <a:spcAft>
                <a:spcPts val="0"/>
              </a:spcAft>
              <a:buClr>
                <a:srgbClr val="000000"/>
              </a:buClr>
              <a:buSzPts val="1800"/>
              <a:buChar char="•"/>
              <a:defRPr/>
            </a:lvl1pPr>
            <a:lvl2pPr marL="914400" lvl="1" indent="-342900" algn="l">
              <a:lnSpc>
                <a:spcPct val="100000"/>
              </a:lnSpc>
              <a:spcBef>
                <a:spcPts val="360"/>
              </a:spcBef>
              <a:spcAft>
                <a:spcPts val="0"/>
              </a:spcAft>
              <a:buClr>
                <a:srgbClr val="000000"/>
              </a:buClr>
              <a:buSzPts val="1800"/>
              <a:buChar char="–"/>
              <a:defRPr/>
            </a:lvl2pPr>
            <a:lvl3pPr marL="1371600" lvl="2" indent="-342900" algn="l">
              <a:lnSpc>
                <a:spcPct val="100000"/>
              </a:lnSpc>
              <a:spcBef>
                <a:spcPts val="360"/>
              </a:spcBef>
              <a:spcAft>
                <a:spcPts val="0"/>
              </a:spcAft>
              <a:buClr>
                <a:srgbClr val="000000"/>
              </a:buClr>
              <a:buSzPts val="1800"/>
              <a:buChar char="•"/>
              <a:defRPr/>
            </a:lvl3pPr>
            <a:lvl4pPr marL="1828800" lvl="3" indent="-342900" algn="l">
              <a:lnSpc>
                <a:spcPct val="100000"/>
              </a:lnSpc>
              <a:spcBef>
                <a:spcPts val="360"/>
              </a:spcBef>
              <a:spcAft>
                <a:spcPts val="0"/>
              </a:spcAft>
              <a:buClr>
                <a:srgbClr val="000000"/>
              </a:buClr>
              <a:buSzPts val="1800"/>
              <a:buChar char="–"/>
              <a:defRPr/>
            </a:lvl4pPr>
            <a:lvl5pPr marL="2286000" lvl="4" indent="-342900" algn="l">
              <a:lnSpc>
                <a:spcPct val="100000"/>
              </a:lnSpc>
              <a:spcBef>
                <a:spcPts val="360"/>
              </a:spcBef>
              <a:spcAft>
                <a:spcPts val="0"/>
              </a:spcAft>
              <a:buClr>
                <a:srgbClr val="000000"/>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13"/>
          <p:cNvSpPr txBox="1">
            <a:spLocks noGrp="1"/>
          </p:cNvSpPr>
          <p:nvPr>
            <p:ph type="ftr" idx="11"/>
          </p:nvPr>
        </p:nvSpPr>
        <p:spPr>
          <a:xfrm>
            <a:off x="3124200" y="6067290"/>
            <a:ext cx="2895600" cy="365125"/>
          </a:xfrm>
          <a:prstGeom prst="rect">
            <a:avLst/>
          </a:prstGeom>
          <a:noFill/>
          <a:ln>
            <a:noFill/>
          </a:ln>
        </p:spPr>
        <p:txBody>
          <a:bodyPr spcFirstLastPara="1" wrap="square" lIns="91425" tIns="45700" rIns="91425" bIns="45700" anchor="ctr" anchorCtr="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3"/>
          <p:cNvSpPr txBox="1">
            <a:spLocks noGrp="1"/>
          </p:cNvSpPr>
          <p:nvPr>
            <p:ph type="sldNum" idx="12"/>
          </p:nvPr>
        </p:nvSpPr>
        <p:spPr>
          <a:xfrm>
            <a:off x="3506788" y="6474817"/>
            <a:ext cx="2133600" cy="365125"/>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_Title Slide">
  <p:cSld name="2_Title Slide">
    <p:spTree>
      <p:nvGrpSpPr>
        <p:cNvPr id="1" name="Shape 7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6011785"/>
            <a:ext cx="9144000" cy="844832"/>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1" name="Google Shape;11;p1"/>
          <p:cNvSpPr txBox="1">
            <a:spLocks noGrp="1"/>
          </p:cNvSpPr>
          <p:nvPr>
            <p:ph type="title"/>
          </p:nvPr>
        </p:nvSpPr>
        <p:spPr>
          <a:xfrm>
            <a:off x="457200" y="112518"/>
            <a:ext cx="8229600" cy="1143000"/>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 name="Google Shape;12;p1"/>
          <p:cNvSpPr txBox="1">
            <a:spLocks noGrp="1"/>
          </p:cNvSpPr>
          <p:nvPr>
            <p:ph type="body" idx="1"/>
          </p:nvPr>
        </p:nvSpPr>
        <p:spPr>
          <a:xfrm>
            <a:off x="457200" y="1255518"/>
            <a:ext cx="8229600" cy="4674765"/>
          </a:xfrm>
          <a:prstGeom prst="rect">
            <a:avLst/>
          </a:prstGeom>
          <a:noFill/>
          <a:ln>
            <a:noFill/>
          </a:ln>
        </p:spPr>
        <p:txBody>
          <a:bodyPr spcFirstLastPara="1" wrap="square" lIns="91425" tIns="45700" rIns="91425" bIns="45700" anchor="t" anchorCtr="0"/>
          <a:lstStyle>
            <a:lvl1pPr marL="457200" marR="0" lvl="0" indent="-431800" algn="l" rtl="0">
              <a:lnSpc>
                <a:spcPct val="100000"/>
              </a:lnSpc>
              <a:spcBef>
                <a:spcPts val="640"/>
              </a:spcBef>
              <a:spcAft>
                <a:spcPts val="0"/>
              </a:spcAft>
              <a:buClr>
                <a:srgbClr val="000000"/>
              </a:buClr>
              <a:buSzPts val="3200"/>
              <a:buFont typeface="Arial"/>
              <a:buChar char="•"/>
              <a:defRPr sz="3200" b="0" i="0" u="none" strike="noStrike" cap="none">
                <a:solidFill>
                  <a:srgbClr val="000000"/>
                </a:solidFill>
                <a:latin typeface="Arial"/>
                <a:ea typeface="Arial"/>
                <a:cs typeface="Arial"/>
                <a:sym typeface="Arial"/>
              </a:defRPr>
            </a:lvl1pPr>
            <a:lvl2pPr marL="914400" marR="0" lvl="1" indent="-406400" algn="l" rtl="0">
              <a:lnSpc>
                <a:spcPct val="100000"/>
              </a:lnSpc>
              <a:spcBef>
                <a:spcPts val="560"/>
              </a:spcBef>
              <a:spcAft>
                <a:spcPts val="0"/>
              </a:spcAft>
              <a:buClr>
                <a:srgbClr val="000000"/>
              </a:buClr>
              <a:buSzPts val="2800"/>
              <a:buFont typeface="Arial"/>
              <a:buChar char="–"/>
              <a:defRPr sz="2800" b="0" i="0" u="none" strike="noStrike" cap="none">
                <a:solidFill>
                  <a:srgbClr val="000000"/>
                </a:solidFill>
                <a:latin typeface="Arial"/>
                <a:ea typeface="Arial"/>
                <a:cs typeface="Arial"/>
                <a:sym typeface="Arial"/>
              </a:defRPr>
            </a:lvl2pPr>
            <a:lvl3pPr marL="1371600" marR="0" lvl="2" indent="-381000" algn="l" rtl="0">
              <a:lnSpc>
                <a:spcPct val="100000"/>
              </a:lnSpc>
              <a:spcBef>
                <a:spcPts val="480"/>
              </a:spcBef>
              <a:spcAft>
                <a:spcPts val="0"/>
              </a:spcAft>
              <a:buClr>
                <a:srgbClr val="000000"/>
              </a:buClr>
              <a:buSzPts val="2400"/>
              <a:buFont typeface="Arial"/>
              <a:buChar char="•"/>
              <a:defRPr sz="2400" b="0" i="0" u="none" strike="noStrike" cap="none">
                <a:solidFill>
                  <a:srgbClr val="000000"/>
                </a:solidFill>
                <a:latin typeface="Arial"/>
                <a:ea typeface="Arial"/>
                <a:cs typeface="Arial"/>
                <a:sym typeface="Arial"/>
              </a:defRPr>
            </a:lvl3pPr>
            <a:lvl4pPr marL="1828800" marR="0" lvl="3" indent="-355600" algn="l" rtl="0">
              <a:lnSpc>
                <a:spcPct val="100000"/>
              </a:lnSpc>
              <a:spcBef>
                <a:spcPts val="400"/>
              </a:spcBef>
              <a:spcAft>
                <a:spcPts val="0"/>
              </a:spcAft>
              <a:buClr>
                <a:srgbClr val="000000"/>
              </a:buClr>
              <a:buSzPts val="2000"/>
              <a:buFont typeface="Arial"/>
              <a:buChar char="–"/>
              <a:defRPr sz="2000" b="0" i="0" u="none" strike="noStrike" cap="none">
                <a:solidFill>
                  <a:srgbClr val="000000"/>
                </a:solidFill>
                <a:latin typeface="Arial"/>
                <a:ea typeface="Arial"/>
                <a:cs typeface="Arial"/>
                <a:sym typeface="Arial"/>
              </a:defRPr>
            </a:lvl4pPr>
            <a:lvl5pPr marL="2286000" marR="0" lvl="4" indent="-355600" algn="l" rtl="0">
              <a:lnSpc>
                <a:spcPct val="100000"/>
              </a:lnSpc>
              <a:spcBef>
                <a:spcPts val="400"/>
              </a:spcBef>
              <a:spcAft>
                <a:spcPts val="0"/>
              </a:spcAft>
              <a:buClr>
                <a:srgbClr val="000000"/>
              </a:buClr>
              <a:buSzPts val="2000"/>
              <a:buFont typeface="Arial"/>
              <a:buChar char="»"/>
              <a:defRPr sz="2000" b="0" i="0" u="none" strike="noStrike" cap="none">
                <a:solidFill>
                  <a:srgbClr val="000000"/>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3" name="Google Shape;13;p1"/>
          <p:cNvSpPr txBox="1">
            <a:spLocks noGrp="1"/>
          </p:cNvSpPr>
          <p:nvPr>
            <p:ph type="ftr" idx="11"/>
          </p:nvPr>
        </p:nvSpPr>
        <p:spPr>
          <a:xfrm>
            <a:off x="3124200" y="6067290"/>
            <a:ext cx="28956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000000"/>
              </a:buClr>
              <a:buSzPts val="1400"/>
              <a:buFont typeface="Arial"/>
              <a:buNone/>
              <a:defRPr sz="14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sldNum" idx="12"/>
          </p:nvPr>
        </p:nvSpPr>
        <p:spPr>
          <a:xfrm>
            <a:off x="3506788" y="6474817"/>
            <a:ext cx="2133600" cy="365125"/>
          </a:xfrm>
          <a:prstGeom prst="rect">
            <a:avLst/>
          </a:prstGeom>
          <a:noFill/>
          <a:ln>
            <a:noFill/>
          </a:ln>
        </p:spPr>
        <p:txBody>
          <a:bodyPr spcFirstLastPara="1" wrap="square" lIns="91425" tIns="45700" rIns="91425" bIns="45700" anchor="ctr" anchorCtr="0">
            <a:noAutofit/>
          </a:bodyPr>
          <a:lstStyle>
            <a:lvl1pPr marL="0" marR="0" lvl="0"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ct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pic>
        <p:nvPicPr>
          <p:cNvPr id="15" name="Google Shape;15;p1" descr="1-lineWordmark_GoldOnCard_NoBG.eps"/>
          <p:cNvPicPr preferRelativeResize="0"/>
          <p:nvPr/>
        </p:nvPicPr>
        <p:blipFill rotWithShape="1">
          <a:blip r:embed="rId11">
            <a:alphaModFix/>
          </a:blip>
          <a:srcRect/>
          <a:stretch/>
        </p:blipFill>
        <p:spPr>
          <a:xfrm>
            <a:off x="6997700" y="6462029"/>
            <a:ext cx="1822126" cy="154821"/>
          </a:xfrm>
          <a:prstGeom prst="rect">
            <a:avLst/>
          </a:prstGeom>
          <a:noFill/>
          <a:ln>
            <a:noFill/>
          </a:ln>
        </p:spPr>
      </p:pic>
      <p:pic>
        <p:nvPicPr>
          <p:cNvPr id="16" name="Google Shape;16;p1" descr="Formal_Viterbi_GoldOnCard_NoBG.eps"/>
          <p:cNvPicPr preferRelativeResize="0"/>
          <p:nvPr/>
        </p:nvPicPr>
        <p:blipFill rotWithShape="1">
          <a:blip r:embed="rId12">
            <a:alphaModFix/>
          </a:blip>
          <a:srcRect/>
          <a:stretch/>
        </p:blipFill>
        <p:spPr>
          <a:xfrm>
            <a:off x="292102" y="6138309"/>
            <a:ext cx="1741688" cy="470075"/>
          </a:xfrm>
          <a:prstGeom prst="rect">
            <a:avLst/>
          </a:prstGeom>
          <a:noFill/>
          <a:ln>
            <a:noFill/>
          </a:ln>
        </p:spPr>
      </p:pic>
      <p:sp>
        <p:nvSpPr>
          <p:cNvPr id="17" name="Google Shape;17;p1"/>
          <p:cNvSpPr/>
          <p:nvPr/>
        </p:nvSpPr>
        <p:spPr>
          <a:xfrm rot="10800000" flipH="1">
            <a:off x="0" y="5960984"/>
            <a:ext cx="9144000" cy="50800"/>
          </a:xfrm>
          <a:prstGeom prst="rect">
            <a:avLst/>
          </a:prstGeom>
          <a:solidFill>
            <a:srgbClr val="FFCC00"/>
          </a:solidFill>
          <a:ln>
            <a:noFill/>
          </a:ln>
          <a:effectLst>
            <a:outerShdw blurRad="40000" dist="20000" dir="5400000" rotWithShape="0">
              <a:srgbClr val="000000">
                <a:alpha val="36862"/>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 name="Google Shape;18;p1"/>
          <p:cNvSpPr txBox="1">
            <a:spLocks noGrp="1"/>
          </p:cNvSpPr>
          <p:nvPr>
            <p:ph type="dt" idx="10"/>
          </p:nvPr>
        </p:nvSpPr>
        <p:spPr>
          <a:xfrm>
            <a:off x="6686226" y="6057659"/>
            <a:ext cx="2133600" cy="365125"/>
          </a:xfrm>
          <a:prstGeom prst="rect">
            <a:avLst/>
          </a:prstGeom>
          <a:noFill/>
          <a:ln>
            <a:noFill/>
          </a:ln>
        </p:spPr>
        <p:txBody>
          <a:bodyPr spcFirstLastPara="1" wrap="square" lIns="91425" tIns="45700" rIns="91425" bIns="45700" anchor="ctr" anchorCtr="0"/>
          <a:lstStyle>
            <a:lvl1pPr marR="0" lvl="0" algn="r" rtl="0">
              <a:lnSpc>
                <a:spcPct val="100000"/>
              </a:lnSpc>
              <a:spcBef>
                <a:spcPts val="0"/>
              </a:spcBef>
              <a:spcAft>
                <a:spcPts val="0"/>
              </a:spcAft>
              <a:buClr>
                <a:srgbClr val="000000"/>
              </a:buClr>
              <a:buSzPts val="1400"/>
              <a:buFont typeface="Arial"/>
              <a:buNone/>
              <a:defRPr sz="1200" b="1"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5" r:id="rId5"/>
    <p:sldLayoutId id="2147483657" r:id="rId6"/>
    <p:sldLayoutId id="2147483658" r:id="rId7"/>
    <p:sldLayoutId id="2147483659" r:id="rId8"/>
    <p:sldLayoutId id="2147483660"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9.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ctrTitle"/>
          </p:nvPr>
        </p:nvSpPr>
        <p:spPr>
          <a:xfrm>
            <a:off x="685800" y="1086565"/>
            <a:ext cx="7772400" cy="14700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rgbClr val="990000"/>
              </a:buClr>
              <a:buSzPts val="4400"/>
              <a:buFont typeface="Arial"/>
              <a:buNone/>
            </a:pPr>
            <a:r>
              <a:rPr lang="en-US" altLang="zh-CN" sz="2400" dirty="0"/>
              <a:t>ISE 599 Project:</a:t>
            </a:r>
            <a:br>
              <a:rPr lang="en-US" altLang="zh-CN" dirty="0"/>
            </a:br>
            <a:br>
              <a:rPr lang="en-US" altLang="zh-CN" sz="4800" dirty="0"/>
            </a:br>
            <a:r>
              <a:rPr lang="en-US" altLang="zh-CN" sz="4800" dirty="0"/>
              <a:t>		News</a:t>
            </a:r>
            <a:r>
              <a:rPr lang="zh-CN" altLang="en-US" sz="4800" dirty="0"/>
              <a:t> </a:t>
            </a:r>
            <a:r>
              <a:rPr lang="en-US" altLang="zh-CN" sz="4800" dirty="0"/>
              <a:t>Analysis</a:t>
            </a:r>
            <a:endParaRPr sz="4800" dirty="0"/>
          </a:p>
        </p:txBody>
      </p:sp>
      <p:sp>
        <p:nvSpPr>
          <p:cNvPr id="2" name="副标题 1">
            <a:extLst>
              <a:ext uri="{FF2B5EF4-FFF2-40B4-BE49-F238E27FC236}">
                <a16:creationId xmlns:a16="http://schemas.microsoft.com/office/drawing/2014/main" id="{78726740-9834-F54C-AA84-09E0409C8E89}"/>
              </a:ext>
            </a:extLst>
          </p:cNvPr>
          <p:cNvSpPr>
            <a:spLocks noGrp="1"/>
          </p:cNvSpPr>
          <p:nvPr>
            <p:ph type="subTitle" idx="1"/>
          </p:nvPr>
        </p:nvSpPr>
        <p:spPr>
          <a:xfrm>
            <a:off x="1695994" y="4364490"/>
            <a:ext cx="6762206" cy="890997"/>
          </a:xfrm>
        </p:spPr>
        <p:txBody>
          <a:bodyPr/>
          <a:lstStyle/>
          <a:p>
            <a:pPr algn="r"/>
            <a:r>
              <a:rPr kumimoji="1" lang="en-US" altLang="zh-CN" sz="1200" b="1" dirty="0"/>
              <a:t>Team: Three Bunnies</a:t>
            </a:r>
          </a:p>
          <a:p>
            <a:pPr algn="r"/>
            <a:r>
              <a:rPr kumimoji="1" lang="en-US" altLang="zh-CN" sz="1200" b="1" dirty="0"/>
              <a:t>Team Member: </a:t>
            </a:r>
            <a:r>
              <a:rPr kumimoji="1" lang="en-US" altLang="zh-CN" sz="1200" b="1" dirty="0" err="1"/>
              <a:t>Zhenghao</a:t>
            </a:r>
            <a:r>
              <a:rPr kumimoji="1" lang="en-US" altLang="zh-CN" sz="1200" b="1" dirty="0"/>
              <a:t> Yu, </a:t>
            </a:r>
            <a:r>
              <a:rPr kumimoji="1" lang="en-US" altLang="zh-CN" sz="1200" b="1" dirty="0" err="1"/>
              <a:t>Qiuyu</a:t>
            </a:r>
            <a:r>
              <a:rPr kumimoji="1" lang="en-US" altLang="zh-CN" sz="1200" b="1" dirty="0"/>
              <a:t> Mei, Aihan Yang</a:t>
            </a:r>
            <a:endParaRPr kumimoji="1" lang="zh-CN" altLang="en-US" sz="1200" b="1" dirty="0"/>
          </a:p>
        </p:txBody>
      </p:sp>
      <p:pic>
        <p:nvPicPr>
          <p:cNvPr id="3" name="图片 2">
            <a:extLst>
              <a:ext uri="{FF2B5EF4-FFF2-40B4-BE49-F238E27FC236}">
                <a16:creationId xmlns:a16="http://schemas.microsoft.com/office/drawing/2014/main" id="{2B9DFEFB-761D-B643-85B7-06FCB24E7F6B}"/>
              </a:ext>
            </a:extLst>
          </p:cNvPr>
          <p:cNvPicPr>
            <a:picLocks noChangeAspect="1"/>
          </p:cNvPicPr>
          <p:nvPr/>
        </p:nvPicPr>
        <p:blipFill>
          <a:blip r:embed="rId3"/>
          <a:stretch>
            <a:fillRect/>
          </a:stretch>
        </p:blipFill>
        <p:spPr>
          <a:xfrm>
            <a:off x="685800" y="3335400"/>
            <a:ext cx="2332404" cy="2332404"/>
          </a:xfrm>
          <a:prstGeom prst="rect">
            <a:avLst/>
          </a:prstGeom>
        </p:spPr>
      </p:pic>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图片包含 文字, 前&#10;&#10;描述已自动生成">
            <a:extLst>
              <a:ext uri="{FF2B5EF4-FFF2-40B4-BE49-F238E27FC236}">
                <a16:creationId xmlns:a16="http://schemas.microsoft.com/office/drawing/2014/main" id="{8FED0A31-BDCA-1847-ACAA-4E174C52E26E}"/>
              </a:ext>
            </a:extLst>
          </p:cNvPr>
          <p:cNvPicPr>
            <a:picLocks noChangeAspect="1"/>
          </p:cNvPicPr>
          <p:nvPr/>
        </p:nvPicPr>
        <p:blipFill rotWithShape="1">
          <a:blip r:embed="rId2"/>
          <a:srcRect l="74304"/>
          <a:stretch/>
        </p:blipFill>
        <p:spPr>
          <a:xfrm>
            <a:off x="2273074" y="1469483"/>
            <a:ext cx="4528403" cy="3488200"/>
          </a:xfrm>
          <a:prstGeom prst="rect">
            <a:avLst/>
          </a:prstGeom>
        </p:spPr>
      </p:pic>
      <p:sp>
        <p:nvSpPr>
          <p:cNvPr id="7" name="标题 1">
            <a:extLst>
              <a:ext uri="{FF2B5EF4-FFF2-40B4-BE49-F238E27FC236}">
                <a16:creationId xmlns:a16="http://schemas.microsoft.com/office/drawing/2014/main" id="{ADC4A842-97B7-234D-821B-FB7D74ED7871}"/>
              </a:ext>
            </a:extLst>
          </p:cNvPr>
          <p:cNvSpPr txBox="1">
            <a:spLocks/>
          </p:cNvSpPr>
          <p:nvPr/>
        </p:nvSpPr>
        <p:spPr>
          <a:xfrm>
            <a:off x="609600" y="264918"/>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CN" sz="3600" dirty="0"/>
              <a:t>Predict</a:t>
            </a:r>
            <a:endParaRPr kumimoji="1" lang="zh-CN" altLang="en-US" sz="3600" dirty="0"/>
          </a:p>
        </p:txBody>
      </p:sp>
      <p:sp>
        <p:nvSpPr>
          <p:cNvPr id="8" name="圆角矩形 7">
            <a:extLst>
              <a:ext uri="{FF2B5EF4-FFF2-40B4-BE49-F238E27FC236}">
                <a16:creationId xmlns:a16="http://schemas.microsoft.com/office/drawing/2014/main" id="{A8821B17-A1BA-4343-9A4A-D6750F540955}"/>
              </a:ext>
            </a:extLst>
          </p:cNvPr>
          <p:cNvSpPr/>
          <p:nvPr/>
        </p:nvSpPr>
        <p:spPr>
          <a:xfrm>
            <a:off x="6069217" y="1469484"/>
            <a:ext cx="732260" cy="3488200"/>
          </a:xfrm>
          <a:prstGeom prst="roundRect">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671827272"/>
      </p:ext>
    </p:extLst>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EFB4563C-D3FB-CD4D-8500-44100E7C316C}"/>
              </a:ext>
            </a:extLst>
          </p:cNvPr>
          <p:cNvSpPr txBox="1">
            <a:spLocks/>
          </p:cNvSpPr>
          <p:nvPr/>
        </p:nvSpPr>
        <p:spPr>
          <a:xfrm>
            <a:off x="609600" y="264918"/>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CN" sz="3600" dirty="0"/>
              <a:t>Predict</a:t>
            </a:r>
            <a:endParaRPr kumimoji="1" lang="zh-CN" altLang="en-US" sz="3600" dirty="0"/>
          </a:p>
        </p:txBody>
      </p:sp>
      <p:sp>
        <p:nvSpPr>
          <p:cNvPr id="11" name="矩形 10">
            <a:extLst>
              <a:ext uri="{FF2B5EF4-FFF2-40B4-BE49-F238E27FC236}">
                <a16:creationId xmlns:a16="http://schemas.microsoft.com/office/drawing/2014/main" id="{CCED02FE-88A3-214B-BB9A-6C83F7F23712}"/>
              </a:ext>
            </a:extLst>
          </p:cNvPr>
          <p:cNvSpPr/>
          <p:nvPr/>
        </p:nvSpPr>
        <p:spPr>
          <a:xfrm>
            <a:off x="752621" y="1574096"/>
            <a:ext cx="2933114" cy="2677656"/>
          </a:xfrm>
          <a:prstGeom prst="rect">
            <a:avLst/>
          </a:prstGeom>
        </p:spPr>
        <p:txBody>
          <a:bodyPr wrap="square">
            <a:spAutoFit/>
          </a:bodyPr>
          <a:lstStyle/>
          <a:p>
            <a:r>
              <a:rPr lang="zh-CN" altLang="en-US" sz="1200" dirty="0"/>
              <a:t>古人云：赐子千金，不如教子一艺；教子一艺，不如赐子好名。因此无论起名或改名，一定要慎之又慎，千万不可忽视。名与姓的关系十分密切，字形字义搭配必须合理。比如吴姓，起名吴德，可想而知这样的人的一生会是什么样子。胡姓，叫胡伟，他不胡作非为就是怪事。还有位叫王栓柱的（望拴住），结果是被判了无期徒刑，永远被拴住了。你看林彪的名字，林中出现的一只花斑猛虎，必伤人；本身彪字带有三撇，一定有严重的刑伤。有位女孩叫张雪，我推断她婚姻不顺，妇科不调，怕冷。事实上，结婚时间不长就离婚了，一直没有孩子。</a:t>
            </a:r>
          </a:p>
        </p:txBody>
      </p:sp>
      <p:sp>
        <p:nvSpPr>
          <p:cNvPr id="12" name="矩形 11">
            <a:extLst>
              <a:ext uri="{FF2B5EF4-FFF2-40B4-BE49-F238E27FC236}">
                <a16:creationId xmlns:a16="http://schemas.microsoft.com/office/drawing/2014/main" id="{8E62A404-84CE-DA49-887C-802D4A6B01AB}"/>
              </a:ext>
            </a:extLst>
          </p:cNvPr>
          <p:cNvSpPr/>
          <p:nvPr/>
        </p:nvSpPr>
        <p:spPr>
          <a:xfrm>
            <a:off x="3967089" y="1529030"/>
            <a:ext cx="4572000" cy="2862322"/>
          </a:xfrm>
          <a:prstGeom prst="rect">
            <a:avLst/>
          </a:prstGeom>
        </p:spPr>
        <p:txBody>
          <a:bodyPr>
            <a:spAutoFit/>
          </a:bodyPr>
          <a:lstStyle/>
          <a:p>
            <a:r>
              <a:rPr lang="zh-CN" altLang="en-US" sz="1200" dirty="0"/>
              <a:t>The ancients said: give a child a thousand gold, not as good as teaching a child art; It is better to give a son a good name than to teach him an art. Therefore, no matter the name or renamed, must be careful, must not be ignored. The relation between name and surname is very close. For example, wu surname, named wu DE, you can imagine what such a person's life will be like. His name is hu wei. It's strange if he doesn't do something wrong. There was also a man named wang shuanzhu (wang shuanzhu), who was sentenced to life imprisonment and was chained forever. You see the name of Lin biao, a tiger in the woods, will hurt; Its biao word with three prime, there must be a serious injury. A girl named zhang xue, I concluded that her marriage is not good, gynecological tone, afraid of the cold. In fact, they divorced shortly after their marriage and never had children.</a:t>
            </a:r>
          </a:p>
        </p:txBody>
      </p:sp>
      <p:pic>
        <p:nvPicPr>
          <p:cNvPr id="14" name="图片 13" descr="手机屏幕截图&#10;&#10;描述已自动生成">
            <a:extLst>
              <a:ext uri="{FF2B5EF4-FFF2-40B4-BE49-F238E27FC236}">
                <a16:creationId xmlns:a16="http://schemas.microsoft.com/office/drawing/2014/main" id="{EED11568-ADA5-1747-9C2D-11DA9638842F}"/>
              </a:ext>
            </a:extLst>
          </p:cNvPr>
          <p:cNvPicPr>
            <a:picLocks noChangeAspect="1"/>
          </p:cNvPicPr>
          <p:nvPr/>
        </p:nvPicPr>
        <p:blipFill>
          <a:blip r:embed="rId2"/>
          <a:stretch>
            <a:fillRect/>
          </a:stretch>
        </p:blipFill>
        <p:spPr>
          <a:xfrm>
            <a:off x="982394" y="4596468"/>
            <a:ext cx="6937717" cy="901386"/>
          </a:xfrm>
          <a:prstGeom prst="rect">
            <a:avLst/>
          </a:prstGeom>
        </p:spPr>
      </p:pic>
      <p:sp>
        <p:nvSpPr>
          <p:cNvPr id="15" name="圆角矩形 14">
            <a:extLst>
              <a:ext uri="{FF2B5EF4-FFF2-40B4-BE49-F238E27FC236}">
                <a16:creationId xmlns:a16="http://schemas.microsoft.com/office/drawing/2014/main" id="{4453DE9E-EF31-1540-BF4A-BBC928E6B4BD}"/>
              </a:ext>
            </a:extLst>
          </p:cNvPr>
          <p:cNvSpPr/>
          <p:nvPr/>
        </p:nvSpPr>
        <p:spPr>
          <a:xfrm>
            <a:off x="1614267" y="5072516"/>
            <a:ext cx="580293" cy="211388"/>
          </a:xfrm>
          <a:prstGeom prst="roundRect">
            <a:avLst/>
          </a:prstGeom>
          <a:solidFill>
            <a:schemeClr val="accent2">
              <a:alpha val="27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Tree>
    <p:extLst>
      <p:ext uri="{BB962C8B-B14F-4D97-AF65-F5344CB8AC3E}">
        <p14:creationId xmlns:p14="http://schemas.microsoft.com/office/powerpoint/2010/main" val="27802544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图片包含 游戏机, 文字&#10;&#10;描述已自动生成">
            <a:extLst>
              <a:ext uri="{FF2B5EF4-FFF2-40B4-BE49-F238E27FC236}">
                <a16:creationId xmlns:a16="http://schemas.microsoft.com/office/drawing/2014/main" id="{8DA40137-A468-6D4E-B821-A5074EBB42B5}"/>
              </a:ext>
            </a:extLst>
          </p:cNvPr>
          <p:cNvPicPr>
            <a:picLocks noChangeAspect="1"/>
          </p:cNvPicPr>
          <p:nvPr/>
        </p:nvPicPr>
        <p:blipFill>
          <a:blip r:embed="rId3"/>
          <a:stretch>
            <a:fillRect/>
          </a:stretch>
        </p:blipFill>
        <p:spPr>
          <a:xfrm>
            <a:off x="781238" y="1835028"/>
            <a:ext cx="2794475" cy="3095226"/>
          </a:xfrm>
          <a:prstGeom prst="rect">
            <a:avLst/>
          </a:prstGeom>
        </p:spPr>
      </p:pic>
      <p:pic>
        <p:nvPicPr>
          <p:cNvPr id="6" name="图片 5" descr="手机屏幕截图&#10;&#10;描述已自动生成">
            <a:extLst>
              <a:ext uri="{FF2B5EF4-FFF2-40B4-BE49-F238E27FC236}">
                <a16:creationId xmlns:a16="http://schemas.microsoft.com/office/drawing/2014/main" id="{07909C55-195F-D34D-89F4-A338C76D4E3B}"/>
              </a:ext>
            </a:extLst>
          </p:cNvPr>
          <p:cNvPicPr>
            <a:picLocks noChangeAspect="1"/>
          </p:cNvPicPr>
          <p:nvPr/>
        </p:nvPicPr>
        <p:blipFill>
          <a:blip r:embed="rId4"/>
          <a:stretch>
            <a:fillRect/>
          </a:stretch>
        </p:blipFill>
        <p:spPr>
          <a:xfrm>
            <a:off x="4332686" y="2238598"/>
            <a:ext cx="3470518" cy="2288085"/>
          </a:xfrm>
          <a:prstGeom prst="rect">
            <a:avLst/>
          </a:prstGeom>
        </p:spPr>
      </p:pic>
      <p:sp>
        <p:nvSpPr>
          <p:cNvPr id="7" name="标题 1">
            <a:extLst>
              <a:ext uri="{FF2B5EF4-FFF2-40B4-BE49-F238E27FC236}">
                <a16:creationId xmlns:a16="http://schemas.microsoft.com/office/drawing/2014/main" id="{BD8DF6FC-4FEB-BF4C-9F7E-E704E331821A}"/>
              </a:ext>
            </a:extLst>
          </p:cNvPr>
          <p:cNvSpPr txBox="1">
            <a:spLocks/>
          </p:cNvSpPr>
          <p:nvPr/>
        </p:nvSpPr>
        <p:spPr>
          <a:xfrm>
            <a:off x="609600" y="264918"/>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CN" sz="3600" dirty="0"/>
              <a:t>Predict</a:t>
            </a:r>
            <a:endParaRPr kumimoji="1" lang="zh-CN" altLang="en-US" sz="3600" dirty="0"/>
          </a:p>
        </p:txBody>
      </p:sp>
    </p:spTree>
    <p:extLst>
      <p:ext uri="{BB962C8B-B14F-4D97-AF65-F5344CB8AC3E}">
        <p14:creationId xmlns:p14="http://schemas.microsoft.com/office/powerpoint/2010/main" val="1460320066"/>
      </p:ext>
    </p:extLst>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4D8A06E7-EC3E-5549-B052-AC36FBE5E093}"/>
              </a:ext>
            </a:extLst>
          </p:cNvPr>
          <p:cNvPicPr>
            <a:picLocks noChangeAspect="1"/>
          </p:cNvPicPr>
          <p:nvPr/>
        </p:nvPicPr>
        <p:blipFill rotWithShape="1">
          <a:blip r:embed="rId2"/>
          <a:srcRect l="70462"/>
          <a:stretch/>
        </p:blipFill>
        <p:spPr>
          <a:xfrm>
            <a:off x="2284366" y="2059307"/>
            <a:ext cx="4575268" cy="2739386"/>
          </a:xfrm>
          <a:prstGeom prst="rect">
            <a:avLst/>
          </a:prstGeom>
        </p:spPr>
      </p:pic>
      <p:sp>
        <p:nvSpPr>
          <p:cNvPr id="7" name="标题 1">
            <a:extLst>
              <a:ext uri="{FF2B5EF4-FFF2-40B4-BE49-F238E27FC236}">
                <a16:creationId xmlns:a16="http://schemas.microsoft.com/office/drawing/2014/main" id="{04A30364-7D8B-9E4D-82C2-C43BF46F698A}"/>
              </a:ext>
            </a:extLst>
          </p:cNvPr>
          <p:cNvSpPr txBox="1">
            <a:spLocks/>
          </p:cNvSpPr>
          <p:nvPr/>
        </p:nvSpPr>
        <p:spPr>
          <a:xfrm>
            <a:off x="609600" y="264918"/>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CN" sz="3600" dirty="0"/>
              <a:t>Predict</a:t>
            </a:r>
            <a:endParaRPr kumimoji="1" lang="zh-CN" altLang="en-US" sz="3600" dirty="0"/>
          </a:p>
        </p:txBody>
      </p:sp>
      <p:sp>
        <p:nvSpPr>
          <p:cNvPr id="8" name="圆角矩形 7">
            <a:extLst>
              <a:ext uri="{FF2B5EF4-FFF2-40B4-BE49-F238E27FC236}">
                <a16:creationId xmlns:a16="http://schemas.microsoft.com/office/drawing/2014/main" id="{443248F6-696E-FF4A-9C94-A201C63C6280}"/>
              </a:ext>
            </a:extLst>
          </p:cNvPr>
          <p:cNvSpPr/>
          <p:nvPr/>
        </p:nvSpPr>
        <p:spPr>
          <a:xfrm>
            <a:off x="6242537" y="2059307"/>
            <a:ext cx="558939" cy="2739386"/>
          </a:xfrm>
          <a:prstGeom prst="roundRect">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895326690"/>
      </p:ext>
    </p:extLst>
  </p:cSld>
  <p:clrMapOvr>
    <a:masterClrMapping/>
  </p:clrMapOvr>
  <p:transition>
    <p:fade thruBlk="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25D6C5F9-DC3B-454A-B8A8-FBFD4BCB9DB9}"/>
              </a:ext>
            </a:extLst>
          </p:cNvPr>
          <p:cNvSpPr txBox="1">
            <a:spLocks/>
          </p:cNvSpPr>
          <p:nvPr/>
        </p:nvSpPr>
        <p:spPr>
          <a:xfrm>
            <a:off x="609600" y="328244"/>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Hans" sz="3600" dirty="0"/>
              <a:t>Analysis</a:t>
            </a:r>
            <a:endParaRPr kumimoji="1" lang="zh-CN" altLang="en-US" sz="3600" dirty="0"/>
          </a:p>
        </p:txBody>
      </p:sp>
      <p:graphicFrame>
        <p:nvGraphicFramePr>
          <p:cNvPr id="4" name="图示 3">
            <a:extLst>
              <a:ext uri="{FF2B5EF4-FFF2-40B4-BE49-F238E27FC236}">
                <a16:creationId xmlns:a16="http://schemas.microsoft.com/office/drawing/2014/main" id="{0472C141-1F81-BC4C-B950-3BA837A4EC5A}"/>
              </a:ext>
            </a:extLst>
          </p:cNvPr>
          <p:cNvGraphicFramePr/>
          <p:nvPr>
            <p:extLst>
              <p:ext uri="{D42A27DB-BD31-4B8C-83A1-F6EECF244321}">
                <p14:modId xmlns:p14="http://schemas.microsoft.com/office/powerpoint/2010/main" val="113405205"/>
              </p:ext>
            </p:extLst>
          </p:nvPr>
        </p:nvGraphicFramePr>
        <p:xfrm>
          <a:off x="5509364" y="1414529"/>
          <a:ext cx="2843408" cy="36008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图片 4">
            <a:extLst>
              <a:ext uri="{FF2B5EF4-FFF2-40B4-BE49-F238E27FC236}">
                <a16:creationId xmlns:a16="http://schemas.microsoft.com/office/drawing/2014/main" id="{EEE8D084-F978-2744-AC02-685EF7C406CD}"/>
              </a:ext>
            </a:extLst>
          </p:cNvPr>
          <p:cNvPicPr>
            <a:picLocks noChangeAspect="1"/>
          </p:cNvPicPr>
          <p:nvPr/>
        </p:nvPicPr>
        <p:blipFill>
          <a:blip r:embed="rId7"/>
          <a:stretch>
            <a:fillRect/>
          </a:stretch>
        </p:blipFill>
        <p:spPr>
          <a:xfrm>
            <a:off x="467638" y="1306677"/>
            <a:ext cx="4693084" cy="3910904"/>
          </a:xfrm>
          <a:prstGeom prst="rect">
            <a:avLst/>
          </a:prstGeom>
        </p:spPr>
      </p:pic>
    </p:spTree>
    <p:extLst>
      <p:ext uri="{BB962C8B-B14F-4D97-AF65-F5344CB8AC3E}">
        <p14:creationId xmlns:p14="http://schemas.microsoft.com/office/powerpoint/2010/main" val="3372148159"/>
      </p:ext>
    </p:extLst>
  </p:cSld>
  <p:clrMapOvr>
    <a:masterClrMapping/>
  </p:clrMapOvr>
  <p:transition>
    <p:fade thruBlk="1"/>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04A30364-7D8B-9E4D-82C2-C43BF46F698A}"/>
              </a:ext>
            </a:extLst>
          </p:cNvPr>
          <p:cNvSpPr txBox="1">
            <a:spLocks/>
          </p:cNvSpPr>
          <p:nvPr/>
        </p:nvSpPr>
        <p:spPr>
          <a:xfrm>
            <a:off x="609600" y="264918"/>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Hans" sz="3600" dirty="0"/>
              <a:t>Sample Analysis</a:t>
            </a:r>
            <a:endParaRPr kumimoji="1" lang="zh-CN" altLang="en-US" sz="3600" dirty="0"/>
          </a:p>
        </p:txBody>
      </p:sp>
      <p:sp>
        <p:nvSpPr>
          <p:cNvPr id="2" name="矩形 1">
            <a:extLst>
              <a:ext uri="{FF2B5EF4-FFF2-40B4-BE49-F238E27FC236}">
                <a16:creationId xmlns:a16="http://schemas.microsoft.com/office/drawing/2014/main" id="{2AA92AA8-5D2B-FA4C-89F5-D1F9C0211880}"/>
              </a:ext>
            </a:extLst>
          </p:cNvPr>
          <p:cNvSpPr/>
          <p:nvPr/>
        </p:nvSpPr>
        <p:spPr>
          <a:xfrm>
            <a:off x="754295" y="1407918"/>
            <a:ext cx="3078822" cy="2246769"/>
          </a:xfrm>
          <a:prstGeom prst="rect">
            <a:avLst/>
          </a:prstGeom>
        </p:spPr>
        <p:txBody>
          <a:bodyPr wrap="square">
            <a:spAutoFit/>
          </a:bodyPr>
          <a:lstStyle/>
          <a:p>
            <a:r>
              <a:rPr lang="zh-CN" altLang="en-US" dirty="0">
                <a:solidFill>
                  <a:srgbClr val="FF0000"/>
                </a:solidFill>
              </a:rPr>
              <a:t>站</a:t>
            </a:r>
            <a:r>
              <a:rPr lang="zh-CN" altLang="en-US" dirty="0"/>
              <a:t>着的时候，颈椎的承受力相当于一个刚出生婴儿</a:t>
            </a:r>
            <a:r>
              <a:rPr lang="zh-CN" altLang="en-US" dirty="0">
                <a:solidFill>
                  <a:srgbClr val="FF0000"/>
                </a:solidFill>
              </a:rPr>
              <a:t>骑</a:t>
            </a:r>
            <a:r>
              <a:rPr lang="zh-CN" altLang="en-US" dirty="0"/>
              <a:t>在脖子上；低头的时候，相当于一个三岁的小朋友</a:t>
            </a:r>
            <a:r>
              <a:rPr lang="zh-CN" altLang="en-US" dirty="0">
                <a:solidFill>
                  <a:srgbClr val="FF0000"/>
                </a:solidFill>
              </a:rPr>
              <a:t>骑</a:t>
            </a:r>
            <a:r>
              <a:rPr lang="zh-CN" altLang="en-US" dirty="0"/>
              <a:t>在脖子上；而更可怕的是长时间低头，相当于一个小胖墩骑在脖子上。长时间低头，颈椎的生理曲度就会发生明显的改变，令肌肉更加紧张，降低肌肉的稳定性，甚至让颈椎产生滑移，导致椎体和肩盘的退变，压迫神经，这样就会产生严重的颈椎病。</a:t>
            </a:r>
          </a:p>
        </p:txBody>
      </p:sp>
      <p:sp>
        <p:nvSpPr>
          <p:cNvPr id="4" name="矩形 3">
            <a:extLst>
              <a:ext uri="{FF2B5EF4-FFF2-40B4-BE49-F238E27FC236}">
                <a16:creationId xmlns:a16="http://schemas.microsoft.com/office/drawing/2014/main" id="{75481D90-82EA-6341-957C-66EC418982D0}"/>
              </a:ext>
            </a:extLst>
          </p:cNvPr>
          <p:cNvSpPr/>
          <p:nvPr/>
        </p:nvSpPr>
        <p:spPr>
          <a:xfrm>
            <a:off x="3977812" y="1295184"/>
            <a:ext cx="4572000" cy="2677656"/>
          </a:xfrm>
          <a:prstGeom prst="rect">
            <a:avLst/>
          </a:prstGeom>
        </p:spPr>
        <p:txBody>
          <a:bodyPr>
            <a:spAutoFit/>
          </a:bodyPr>
          <a:lstStyle/>
          <a:p>
            <a:r>
              <a:rPr lang="zh-CN" altLang="en-US" dirty="0"/>
              <a:t>When </a:t>
            </a:r>
            <a:r>
              <a:rPr lang="zh-CN" altLang="en-US" dirty="0">
                <a:solidFill>
                  <a:srgbClr val="FF0000"/>
                </a:solidFill>
              </a:rPr>
              <a:t>standing</a:t>
            </a:r>
            <a:r>
              <a:rPr lang="zh-CN" altLang="en-US" dirty="0"/>
              <a:t>, the cervical spine is equivalent to a newborn baby </a:t>
            </a:r>
            <a:r>
              <a:rPr lang="zh-CN" altLang="en-US" dirty="0">
                <a:solidFill>
                  <a:srgbClr val="FF0000"/>
                </a:solidFill>
              </a:rPr>
              <a:t>riding</a:t>
            </a:r>
            <a:r>
              <a:rPr lang="zh-CN" altLang="en-US" dirty="0"/>
              <a:t> on the neck; when bowing, it is equivalent to a three-year-old child </a:t>
            </a:r>
            <a:r>
              <a:rPr lang="zh-CN" altLang="en-US" dirty="0">
                <a:solidFill>
                  <a:srgbClr val="FF0000"/>
                </a:solidFill>
              </a:rPr>
              <a:t>riding</a:t>
            </a:r>
            <a:r>
              <a:rPr lang="zh-CN" altLang="en-US" dirty="0"/>
              <a:t> on the neck; and even more terrible is to bow for a long time, equivalent to a small fat pier Riding on the neck. Long time bowing, the physiological curvature of the cervical vertebra will change significantly, make the muscles more tense, reduce the stability of the muscles, and even cause the cervical spine to slip, leading to the degeneration of the vertebral body and the shoulder plate, compressing the nerves, this will Produces severe cervical spondylosis.</a:t>
            </a:r>
          </a:p>
        </p:txBody>
      </p:sp>
      <p:sp>
        <p:nvSpPr>
          <p:cNvPr id="6" name="文本框 5">
            <a:extLst>
              <a:ext uri="{FF2B5EF4-FFF2-40B4-BE49-F238E27FC236}">
                <a16:creationId xmlns:a16="http://schemas.microsoft.com/office/drawing/2014/main" id="{53BDB292-A224-DC46-BD6D-750CDD39E43D}"/>
              </a:ext>
            </a:extLst>
          </p:cNvPr>
          <p:cNvSpPr txBox="1"/>
          <p:nvPr/>
        </p:nvSpPr>
        <p:spPr>
          <a:xfrm>
            <a:off x="1949699" y="4161737"/>
            <a:ext cx="688010" cy="307777"/>
          </a:xfrm>
          <a:prstGeom prst="rect">
            <a:avLst/>
          </a:prstGeom>
          <a:noFill/>
        </p:spPr>
        <p:txBody>
          <a:bodyPr wrap="square" rtlCol="0">
            <a:spAutoFit/>
          </a:bodyPr>
          <a:lstStyle/>
          <a:p>
            <a:pPr algn="ctr"/>
            <a:r>
              <a:rPr kumimoji="1" lang="en-US" altLang="zh-CN" dirty="0">
                <a:solidFill>
                  <a:schemeClr val="bg2"/>
                </a:solidFill>
              </a:rPr>
              <a:t>sports</a:t>
            </a:r>
            <a:endParaRPr kumimoji="1" lang="zh-CN" altLang="en-US" dirty="0">
              <a:solidFill>
                <a:schemeClr val="bg2"/>
              </a:solidFill>
            </a:endParaRPr>
          </a:p>
        </p:txBody>
      </p:sp>
      <p:sp>
        <p:nvSpPr>
          <p:cNvPr id="3" name="下箭头 2">
            <a:extLst>
              <a:ext uri="{FF2B5EF4-FFF2-40B4-BE49-F238E27FC236}">
                <a16:creationId xmlns:a16="http://schemas.microsoft.com/office/drawing/2014/main" id="{AEBFFFC5-5E71-5743-9100-C6E55EAB44FE}"/>
              </a:ext>
            </a:extLst>
          </p:cNvPr>
          <p:cNvSpPr/>
          <p:nvPr/>
        </p:nvSpPr>
        <p:spPr>
          <a:xfrm>
            <a:off x="2093289" y="3737963"/>
            <a:ext cx="400833" cy="423774"/>
          </a:xfrm>
          <a:prstGeom prst="downArrow">
            <a:avLst/>
          </a:prstGeom>
          <a:solidFill>
            <a:schemeClr val="accent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下箭头 7">
            <a:extLst>
              <a:ext uri="{FF2B5EF4-FFF2-40B4-BE49-F238E27FC236}">
                <a16:creationId xmlns:a16="http://schemas.microsoft.com/office/drawing/2014/main" id="{1648694E-7868-5B44-B021-529373681BE2}"/>
              </a:ext>
            </a:extLst>
          </p:cNvPr>
          <p:cNvSpPr/>
          <p:nvPr/>
        </p:nvSpPr>
        <p:spPr>
          <a:xfrm>
            <a:off x="2093289" y="4552790"/>
            <a:ext cx="400833" cy="423774"/>
          </a:xfrm>
          <a:prstGeom prst="downArrow">
            <a:avLst/>
          </a:prstGeom>
          <a:solidFill>
            <a:schemeClr val="accent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0EC82A21-B7A4-BC4F-932F-6C7A3069824F}"/>
              </a:ext>
            </a:extLst>
          </p:cNvPr>
          <p:cNvSpPr txBox="1"/>
          <p:nvPr/>
        </p:nvSpPr>
        <p:spPr>
          <a:xfrm>
            <a:off x="1949699" y="5079038"/>
            <a:ext cx="688010" cy="307777"/>
          </a:xfrm>
          <a:prstGeom prst="rect">
            <a:avLst/>
          </a:prstGeom>
          <a:noFill/>
        </p:spPr>
        <p:txBody>
          <a:bodyPr wrap="square" rtlCol="0">
            <a:spAutoFit/>
          </a:bodyPr>
          <a:lstStyle/>
          <a:p>
            <a:pPr algn="ctr"/>
            <a:r>
              <a:rPr kumimoji="1" lang="en-US" altLang="zh-CN" dirty="0">
                <a:solidFill>
                  <a:schemeClr val="bg2"/>
                </a:solidFill>
              </a:rPr>
              <a:t>baby</a:t>
            </a:r>
            <a:endParaRPr kumimoji="1" lang="zh-CN" altLang="en-US" dirty="0">
              <a:solidFill>
                <a:schemeClr val="bg2"/>
              </a:solidFill>
            </a:endParaRPr>
          </a:p>
        </p:txBody>
      </p:sp>
    </p:spTree>
    <p:extLst>
      <p:ext uri="{BB962C8B-B14F-4D97-AF65-F5344CB8AC3E}">
        <p14:creationId xmlns:p14="http://schemas.microsoft.com/office/powerpoint/2010/main" val="1385546494"/>
      </p:ext>
    </p:extLst>
  </p:cSld>
  <p:clrMapOvr>
    <a:masterClrMapping/>
  </p:clrMapOvr>
  <p:transition>
    <p:fade thruBlk="1"/>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任意形状 8">
            <a:extLst>
              <a:ext uri="{FF2B5EF4-FFF2-40B4-BE49-F238E27FC236}">
                <a16:creationId xmlns:a16="http://schemas.microsoft.com/office/drawing/2014/main" id="{CD8A7BD0-3D26-0B42-81A7-85CF6FB78598}"/>
              </a:ext>
            </a:extLst>
          </p:cNvPr>
          <p:cNvSpPr/>
          <p:nvPr/>
        </p:nvSpPr>
        <p:spPr>
          <a:xfrm>
            <a:off x="5049746" y="4229152"/>
            <a:ext cx="1704583" cy="1104183"/>
          </a:xfrm>
          <a:custGeom>
            <a:avLst/>
            <a:gdLst>
              <a:gd name="connsiteX0" fmla="*/ 0 w 1704583"/>
              <a:gd name="connsiteY0" fmla="*/ 110418 h 1104183"/>
              <a:gd name="connsiteX1" fmla="*/ 110418 w 1704583"/>
              <a:gd name="connsiteY1" fmla="*/ 0 h 1104183"/>
              <a:gd name="connsiteX2" fmla="*/ 1594165 w 1704583"/>
              <a:gd name="connsiteY2" fmla="*/ 0 h 1104183"/>
              <a:gd name="connsiteX3" fmla="*/ 1704583 w 1704583"/>
              <a:gd name="connsiteY3" fmla="*/ 110418 h 1104183"/>
              <a:gd name="connsiteX4" fmla="*/ 1704583 w 1704583"/>
              <a:gd name="connsiteY4" fmla="*/ 993765 h 1104183"/>
              <a:gd name="connsiteX5" fmla="*/ 1594165 w 1704583"/>
              <a:gd name="connsiteY5" fmla="*/ 1104183 h 1104183"/>
              <a:gd name="connsiteX6" fmla="*/ 110418 w 1704583"/>
              <a:gd name="connsiteY6" fmla="*/ 1104183 h 1104183"/>
              <a:gd name="connsiteX7" fmla="*/ 0 w 1704583"/>
              <a:gd name="connsiteY7" fmla="*/ 993765 h 1104183"/>
              <a:gd name="connsiteX8" fmla="*/ 0 w 1704583"/>
              <a:gd name="connsiteY8" fmla="*/ 110418 h 110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04583" h="1104183">
                <a:moveTo>
                  <a:pt x="0" y="110418"/>
                </a:moveTo>
                <a:cubicBezTo>
                  <a:pt x="0" y="49436"/>
                  <a:pt x="49436" y="0"/>
                  <a:pt x="110418" y="0"/>
                </a:cubicBezTo>
                <a:lnTo>
                  <a:pt x="1594165" y="0"/>
                </a:lnTo>
                <a:cubicBezTo>
                  <a:pt x="1655147" y="0"/>
                  <a:pt x="1704583" y="49436"/>
                  <a:pt x="1704583" y="110418"/>
                </a:cubicBezTo>
                <a:lnTo>
                  <a:pt x="1704583" y="993765"/>
                </a:lnTo>
                <a:cubicBezTo>
                  <a:pt x="1704583" y="1054747"/>
                  <a:pt x="1655147" y="1104183"/>
                  <a:pt x="1594165" y="1104183"/>
                </a:cubicBezTo>
                <a:lnTo>
                  <a:pt x="110418" y="1104183"/>
                </a:lnTo>
                <a:cubicBezTo>
                  <a:pt x="49436" y="1104183"/>
                  <a:pt x="0" y="1054747"/>
                  <a:pt x="0" y="993765"/>
                </a:cubicBezTo>
                <a:lnTo>
                  <a:pt x="0" y="110418"/>
                </a:lnTo>
                <a:close/>
              </a:path>
            </a:pathLst>
          </a:custGeom>
        </p:spPr>
        <p:style>
          <a:lnRef idx="2">
            <a:schemeClr val="accent5">
              <a:hueOff val="1920004"/>
              <a:satOff val="66667"/>
              <a:lumOff val="-23399"/>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596590" tIns="361261" rIns="85215" bIns="85215" numCol="1" spcCol="1270" anchor="t" anchorCtr="0">
            <a:noAutofit/>
          </a:bodyPr>
          <a:lstStyle/>
          <a:p>
            <a:pPr marL="114300" lvl="1" indent="-114300" algn="l" defTabSz="533400">
              <a:lnSpc>
                <a:spcPct val="90000"/>
              </a:lnSpc>
              <a:spcBef>
                <a:spcPct val="0"/>
              </a:spcBef>
              <a:spcAft>
                <a:spcPct val="15000"/>
              </a:spcAft>
              <a:buChar char="•"/>
            </a:pPr>
            <a:r>
              <a:rPr kumimoji="1" lang="en-US" altLang="zh-Hans" sz="1200" kern="1200" dirty="0"/>
              <a:t>between accuracy and model complexity</a:t>
            </a:r>
            <a:endParaRPr lang="zh-CN" altLang="en-US" sz="1200" kern="1200" dirty="0"/>
          </a:p>
        </p:txBody>
      </p:sp>
      <p:sp>
        <p:nvSpPr>
          <p:cNvPr id="10" name="任意形状 9">
            <a:extLst>
              <a:ext uri="{FF2B5EF4-FFF2-40B4-BE49-F238E27FC236}">
                <a16:creationId xmlns:a16="http://schemas.microsoft.com/office/drawing/2014/main" id="{5D31ADDC-A8B8-3A46-B5BD-6A5EEDC1AD4D}"/>
              </a:ext>
            </a:extLst>
          </p:cNvPr>
          <p:cNvSpPr/>
          <p:nvPr/>
        </p:nvSpPr>
        <p:spPr>
          <a:xfrm>
            <a:off x="2268584" y="4229152"/>
            <a:ext cx="1704583" cy="1104183"/>
          </a:xfrm>
          <a:custGeom>
            <a:avLst/>
            <a:gdLst>
              <a:gd name="connsiteX0" fmla="*/ 0 w 1704583"/>
              <a:gd name="connsiteY0" fmla="*/ 110418 h 1104183"/>
              <a:gd name="connsiteX1" fmla="*/ 110418 w 1704583"/>
              <a:gd name="connsiteY1" fmla="*/ 0 h 1104183"/>
              <a:gd name="connsiteX2" fmla="*/ 1594165 w 1704583"/>
              <a:gd name="connsiteY2" fmla="*/ 0 h 1104183"/>
              <a:gd name="connsiteX3" fmla="*/ 1704583 w 1704583"/>
              <a:gd name="connsiteY3" fmla="*/ 110418 h 1104183"/>
              <a:gd name="connsiteX4" fmla="*/ 1704583 w 1704583"/>
              <a:gd name="connsiteY4" fmla="*/ 993765 h 1104183"/>
              <a:gd name="connsiteX5" fmla="*/ 1594165 w 1704583"/>
              <a:gd name="connsiteY5" fmla="*/ 1104183 h 1104183"/>
              <a:gd name="connsiteX6" fmla="*/ 110418 w 1704583"/>
              <a:gd name="connsiteY6" fmla="*/ 1104183 h 1104183"/>
              <a:gd name="connsiteX7" fmla="*/ 0 w 1704583"/>
              <a:gd name="connsiteY7" fmla="*/ 993765 h 1104183"/>
              <a:gd name="connsiteX8" fmla="*/ 0 w 1704583"/>
              <a:gd name="connsiteY8" fmla="*/ 110418 h 110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04583" h="1104183">
                <a:moveTo>
                  <a:pt x="0" y="110418"/>
                </a:moveTo>
                <a:cubicBezTo>
                  <a:pt x="0" y="49436"/>
                  <a:pt x="49436" y="0"/>
                  <a:pt x="110418" y="0"/>
                </a:cubicBezTo>
                <a:lnTo>
                  <a:pt x="1594165" y="0"/>
                </a:lnTo>
                <a:cubicBezTo>
                  <a:pt x="1655147" y="0"/>
                  <a:pt x="1704583" y="49436"/>
                  <a:pt x="1704583" y="110418"/>
                </a:cubicBezTo>
                <a:lnTo>
                  <a:pt x="1704583" y="993765"/>
                </a:lnTo>
                <a:cubicBezTo>
                  <a:pt x="1704583" y="1054747"/>
                  <a:pt x="1655147" y="1104183"/>
                  <a:pt x="1594165" y="1104183"/>
                </a:cubicBezTo>
                <a:lnTo>
                  <a:pt x="110418" y="1104183"/>
                </a:lnTo>
                <a:cubicBezTo>
                  <a:pt x="49436" y="1104183"/>
                  <a:pt x="0" y="1054747"/>
                  <a:pt x="0" y="993765"/>
                </a:cubicBezTo>
                <a:lnTo>
                  <a:pt x="0" y="110418"/>
                </a:lnTo>
                <a:close/>
              </a:path>
            </a:pathLst>
          </a:custGeom>
        </p:spPr>
        <p:style>
          <a:lnRef idx="2">
            <a:schemeClr val="accent5">
              <a:hueOff val="2880006"/>
              <a:satOff val="100000"/>
              <a:lumOff val="-35098"/>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85215" tIns="361261" rIns="596590" bIns="85215" numCol="1" spcCol="1270" anchor="t" anchorCtr="0">
            <a:noAutofit/>
          </a:bodyPr>
          <a:lstStyle/>
          <a:p>
            <a:pPr marL="114300" lvl="1" indent="-114300" algn="l" defTabSz="533400">
              <a:lnSpc>
                <a:spcPct val="90000"/>
              </a:lnSpc>
              <a:spcBef>
                <a:spcPct val="0"/>
              </a:spcBef>
              <a:spcAft>
                <a:spcPct val="15000"/>
              </a:spcAft>
              <a:buChar char="•"/>
            </a:pPr>
            <a:endParaRPr lang="zh-CN" altLang="en-US" sz="1200" kern="1200"/>
          </a:p>
          <a:p>
            <a:pPr marL="114300" lvl="1" indent="-114300" algn="l" defTabSz="533400">
              <a:lnSpc>
                <a:spcPct val="90000"/>
              </a:lnSpc>
              <a:spcBef>
                <a:spcPct val="0"/>
              </a:spcBef>
              <a:spcAft>
                <a:spcPct val="15000"/>
              </a:spcAft>
              <a:buChar char="•"/>
            </a:pPr>
            <a:r>
              <a:rPr kumimoji="1" lang="en-US" altLang="zh-Hans" sz="1200" kern="1200"/>
              <a:t>Combined context to</a:t>
            </a:r>
            <a:r>
              <a:rPr kumimoji="1" lang="zh-Hans" altLang="en-US" sz="1200" kern="1200"/>
              <a:t> </a:t>
            </a:r>
            <a:r>
              <a:rPr kumimoji="1" lang="en-US" altLang="zh-Hans" sz="1200" kern="1200"/>
              <a:t>predict</a:t>
            </a:r>
            <a:endParaRPr lang="zh-CN" altLang="en-US" sz="1200" kern="1200"/>
          </a:p>
        </p:txBody>
      </p:sp>
      <p:sp>
        <p:nvSpPr>
          <p:cNvPr id="11" name="任意形状 10">
            <a:extLst>
              <a:ext uri="{FF2B5EF4-FFF2-40B4-BE49-F238E27FC236}">
                <a16:creationId xmlns:a16="http://schemas.microsoft.com/office/drawing/2014/main" id="{291BBC2C-C23B-F54D-8714-B6911CC588EA}"/>
              </a:ext>
            </a:extLst>
          </p:cNvPr>
          <p:cNvSpPr/>
          <p:nvPr/>
        </p:nvSpPr>
        <p:spPr>
          <a:xfrm>
            <a:off x="5049746" y="1882763"/>
            <a:ext cx="1704583" cy="1104183"/>
          </a:xfrm>
          <a:custGeom>
            <a:avLst/>
            <a:gdLst>
              <a:gd name="connsiteX0" fmla="*/ 0 w 1704583"/>
              <a:gd name="connsiteY0" fmla="*/ 110418 h 1104183"/>
              <a:gd name="connsiteX1" fmla="*/ 110418 w 1704583"/>
              <a:gd name="connsiteY1" fmla="*/ 0 h 1104183"/>
              <a:gd name="connsiteX2" fmla="*/ 1594165 w 1704583"/>
              <a:gd name="connsiteY2" fmla="*/ 0 h 1104183"/>
              <a:gd name="connsiteX3" fmla="*/ 1704583 w 1704583"/>
              <a:gd name="connsiteY3" fmla="*/ 110418 h 1104183"/>
              <a:gd name="connsiteX4" fmla="*/ 1704583 w 1704583"/>
              <a:gd name="connsiteY4" fmla="*/ 993765 h 1104183"/>
              <a:gd name="connsiteX5" fmla="*/ 1594165 w 1704583"/>
              <a:gd name="connsiteY5" fmla="*/ 1104183 h 1104183"/>
              <a:gd name="connsiteX6" fmla="*/ 110418 w 1704583"/>
              <a:gd name="connsiteY6" fmla="*/ 1104183 h 1104183"/>
              <a:gd name="connsiteX7" fmla="*/ 0 w 1704583"/>
              <a:gd name="connsiteY7" fmla="*/ 993765 h 1104183"/>
              <a:gd name="connsiteX8" fmla="*/ 0 w 1704583"/>
              <a:gd name="connsiteY8" fmla="*/ 110418 h 110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04583" h="1104183">
                <a:moveTo>
                  <a:pt x="0" y="110418"/>
                </a:moveTo>
                <a:cubicBezTo>
                  <a:pt x="0" y="49436"/>
                  <a:pt x="49436" y="0"/>
                  <a:pt x="110418" y="0"/>
                </a:cubicBezTo>
                <a:lnTo>
                  <a:pt x="1594165" y="0"/>
                </a:lnTo>
                <a:cubicBezTo>
                  <a:pt x="1655147" y="0"/>
                  <a:pt x="1704583" y="49436"/>
                  <a:pt x="1704583" y="110418"/>
                </a:cubicBezTo>
                <a:lnTo>
                  <a:pt x="1704583" y="993765"/>
                </a:lnTo>
                <a:cubicBezTo>
                  <a:pt x="1704583" y="1054747"/>
                  <a:pt x="1655147" y="1104183"/>
                  <a:pt x="1594165" y="1104183"/>
                </a:cubicBezTo>
                <a:lnTo>
                  <a:pt x="110418" y="1104183"/>
                </a:lnTo>
                <a:cubicBezTo>
                  <a:pt x="49436" y="1104183"/>
                  <a:pt x="0" y="1054747"/>
                  <a:pt x="0" y="993765"/>
                </a:cubicBezTo>
                <a:lnTo>
                  <a:pt x="0" y="110418"/>
                </a:lnTo>
                <a:close/>
              </a:path>
            </a:pathLst>
          </a:custGeom>
        </p:spPr>
        <p:style>
          <a:lnRef idx="2">
            <a:schemeClr val="accent5">
              <a:hueOff val="960002"/>
              <a:satOff val="33333"/>
              <a:lumOff val="-11699"/>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596590" tIns="85215" rIns="85215" bIns="361261" numCol="1" spcCol="1270" anchor="t" anchorCtr="0">
            <a:noAutofit/>
          </a:bodyPr>
          <a:lstStyle/>
          <a:p>
            <a:pPr marL="114300" lvl="1" indent="-114300" algn="l" defTabSz="533400">
              <a:lnSpc>
                <a:spcPct val="90000"/>
              </a:lnSpc>
              <a:spcBef>
                <a:spcPct val="0"/>
              </a:spcBef>
              <a:spcAft>
                <a:spcPct val="15000"/>
              </a:spcAft>
              <a:buChar char="•"/>
            </a:pPr>
            <a:r>
              <a:rPr kumimoji="1" lang="en-US" altLang="zh-CN" sz="1200" kern="1200"/>
              <a:t>not only Tf-idf</a:t>
            </a:r>
            <a:endParaRPr lang="zh-CN" altLang="en-US" sz="1200" kern="1200"/>
          </a:p>
        </p:txBody>
      </p:sp>
      <p:sp>
        <p:nvSpPr>
          <p:cNvPr id="12" name="任意形状 11">
            <a:extLst>
              <a:ext uri="{FF2B5EF4-FFF2-40B4-BE49-F238E27FC236}">
                <a16:creationId xmlns:a16="http://schemas.microsoft.com/office/drawing/2014/main" id="{3615FB8D-95A4-9D4E-B009-E3EB3E1DB75C}"/>
              </a:ext>
            </a:extLst>
          </p:cNvPr>
          <p:cNvSpPr/>
          <p:nvPr/>
        </p:nvSpPr>
        <p:spPr>
          <a:xfrm>
            <a:off x="2268584" y="1882763"/>
            <a:ext cx="1704583" cy="1104183"/>
          </a:xfrm>
          <a:custGeom>
            <a:avLst/>
            <a:gdLst>
              <a:gd name="connsiteX0" fmla="*/ 0 w 1704583"/>
              <a:gd name="connsiteY0" fmla="*/ 110418 h 1104183"/>
              <a:gd name="connsiteX1" fmla="*/ 110418 w 1704583"/>
              <a:gd name="connsiteY1" fmla="*/ 0 h 1104183"/>
              <a:gd name="connsiteX2" fmla="*/ 1594165 w 1704583"/>
              <a:gd name="connsiteY2" fmla="*/ 0 h 1104183"/>
              <a:gd name="connsiteX3" fmla="*/ 1704583 w 1704583"/>
              <a:gd name="connsiteY3" fmla="*/ 110418 h 1104183"/>
              <a:gd name="connsiteX4" fmla="*/ 1704583 w 1704583"/>
              <a:gd name="connsiteY4" fmla="*/ 993765 h 1104183"/>
              <a:gd name="connsiteX5" fmla="*/ 1594165 w 1704583"/>
              <a:gd name="connsiteY5" fmla="*/ 1104183 h 1104183"/>
              <a:gd name="connsiteX6" fmla="*/ 110418 w 1704583"/>
              <a:gd name="connsiteY6" fmla="*/ 1104183 h 1104183"/>
              <a:gd name="connsiteX7" fmla="*/ 0 w 1704583"/>
              <a:gd name="connsiteY7" fmla="*/ 993765 h 1104183"/>
              <a:gd name="connsiteX8" fmla="*/ 0 w 1704583"/>
              <a:gd name="connsiteY8" fmla="*/ 110418 h 1104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04583" h="1104183">
                <a:moveTo>
                  <a:pt x="0" y="110418"/>
                </a:moveTo>
                <a:cubicBezTo>
                  <a:pt x="0" y="49436"/>
                  <a:pt x="49436" y="0"/>
                  <a:pt x="110418" y="0"/>
                </a:cubicBezTo>
                <a:lnTo>
                  <a:pt x="1594165" y="0"/>
                </a:lnTo>
                <a:cubicBezTo>
                  <a:pt x="1655147" y="0"/>
                  <a:pt x="1704583" y="49436"/>
                  <a:pt x="1704583" y="110418"/>
                </a:cubicBezTo>
                <a:lnTo>
                  <a:pt x="1704583" y="993765"/>
                </a:lnTo>
                <a:cubicBezTo>
                  <a:pt x="1704583" y="1054747"/>
                  <a:pt x="1655147" y="1104183"/>
                  <a:pt x="1594165" y="1104183"/>
                </a:cubicBezTo>
                <a:lnTo>
                  <a:pt x="110418" y="1104183"/>
                </a:lnTo>
                <a:cubicBezTo>
                  <a:pt x="49436" y="1104183"/>
                  <a:pt x="0" y="1054747"/>
                  <a:pt x="0" y="993765"/>
                </a:cubicBezTo>
                <a:lnTo>
                  <a:pt x="0" y="110418"/>
                </a:lnTo>
                <a:close/>
              </a:path>
            </a:pathLst>
          </a:custGeom>
        </p:spPr>
        <p:style>
          <a:lnRef idx="2">
            <a:schemeClr val="accent5">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85215" tIns="85215" rIns="596590" bIns="361261" numCol="1" spcCol="1270" anchor="t" anchorCtr="0">
            <a:noAutofit/>
          </a:bodyPr>
          <a:lstStyle/>
          <a:p>
            <a:pPr marL="114300" lvl="1" indent="-114300" algn="l" defTabSz="533400">
              <a:lnSpc>
                <a:spcPct val="90000"/>
              </a:lnSpc>
              <a:spcBef>
                <a:spcPct val="0"/>
              </a:spcBef>
              <a:spcAft>
                <a:spcPct val="15000"/>
              </a:spcAft>
              <a:buChar char="•"/>
            </a:pPr>
            <a:r>
              <a:rPr kumimoji="1" lang="en-US" altLang="zh-Hans" sz="1200" kern="1200"/>
              <a:t>News</a:t>
            </a:r>
            <a:endParaRPr kumimoji="1" lang="en-US" altLang="zh-Hans" sz="1200" kern="1200" dirty="0"/>
          </a:p>
          <a:p>
            <a:pPr marL="114300" lvl="1" indent="-114300" algn="l" defTabSz="533400">
              <a:lnSpc>
                <a:spcPct val="90000"/>
              </a:lnSpc>
              <a:spcBef>
                <a:spcPct val="0"/>
              </a:spcBef>
              <a:spcAft>
                <a:spcPct val="15000"/>
              </a:spcAft>
              <a:buChar char="•"/>
            </a:pPr>
            <a:r>
              <a:rPr kumimoji="1" lang="en-US" altLang="zh-Hans" sz="1200" kern="1200"/>
              <a:t>video</a:t>
            </a:r>
            <a:endParaRPr kumimoji="1" lang="zh-CN" altLang="en-US" sz="1200" kern="1200" dirty="0"/>
          </a:p>
        </p:txBody>
      </p:sp>
      <p:sp>
        <p:nvSpPr>
          <p:cNvPr id="13" name="任意形状 12">
            <a:extLst>
              <a:ext uri="{FF2B5EF4-FFF2-40B4-BE49-F238E27FC236}">
                <a16:creationId xmlns:a16="http://schemas.microsoft.com/office/drawing/2014/main" id="{2FB6C32C-2F06-204B-9F52-851EB6253848}"/>
              </a:ext>
            </a:extLst>
          </p:cNvPr>
          <p:cNvSpPr/>
          <p:nvPr/>
        </p:nvSpPr>
        <p:spPr>
          <a:xfrm>
            <a:off x="2982853" y="2079445"/>
            <a:ext cx="1494098" cy="1494098"/>
          </a:xfrm>
          <a:custGeom>
            <a:avLst/>
            <a:gdLst>
              <a:gd name="connsiteX0" fmla="*/ 0 w 1494098"/>
              <a:gd name="connsiteY0" fmla="*/ 1494098 h 1494098"/>
              <a:gd name="connsiteX1" fmla="*/ 1494098 w 1494098"/>
              <a:gd name="connsiteY1" fmla="*/ 0 h 1494098"/>
              <a:gd name="connsiteX2" fmla="*/ 1494098 w 1494098"/>
              <a:gd name="connsiteY2" fmla="*/ 1494098 h 1494098"/>
              <a:gd name="connsiteX3" fmla="*/ 0 w 1494098"/>
              <a:gd name="connsiteY3" fmla="*/ 1494098 h 1494098"/>
            </a:gdLst>
            <a:ahLst/>
            <a:cxnLst>
              <a:cxn ang="0">
                <a:pos x="connsiteX0" y="connsiteY0"/>
              </a:cxn>
              <a:cxn ang="0">
                <a:pos x="connsiteX1" y="connsiteY1"/>
              </a:cxn>
              <a:cxn ang="0">
                <a:pos x="connsiteX2" y="connsiteY2"/>
              </a:cxn>
              <a:cxn ang="0">
                <a:pos x="connsiteX3" y="connsiteY3"/>
              </a:cxn>
            </a:cxnLst>
            <a:rect l="l" t="t" r="r" b="b"/>
            <a:pathLst>
              <a:path w="1494098" h="1494098">
                <a:moveTo>
                  <a:pt x="0" y="1494098"/>
                </a:moveTo>
                <a:cubicBezTo>
                  <a:pt x="0" y="668930"/>
                  <a:pt x="668930" y="0"/>
                  <a:pt x="1494098" y="0"/>
                </a:cubicBezTo>
                <a:lnTo>
                  <a:pt x="1494098" y="1494098"/>
                </a:lnTo>
                <a:lnTo>
                  <a:pt x="0" y="1494098"/>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530067" tIns="530067" rIns="92456" bIns="92456" numCol="1" spcCol="1270" anchor="ctr" anchorCtr="0">
            <a:noAutofit/>
          </a:bodyPr>
          <a:lstStyle/>
          <a:p>
            <a:pPr marL="0" lvl="0" indent="0" algn="ctr" defTabSz="577850">
              <a:lnSpc>
                <a:spcPct val="90000"/>
              </a:lnSpc>
              <a:spcBef>
                <a:spcPct val="0"/>
              </a:spcBef>
              <a:spcAft>
                <a:spcPct val="35000"/>
              </a:spcAft>
              <a:buNone/>
            </a:pPr>
            <a:r>
              <a:rPr kumimoji="1" lang="en-US" altLang="zh-CN" sz="1300" kern="1200" dirty="0"/>
              <a:t>Multi-labe</a:t>
            </a:r>
            <a:r>
              <a:rPr kumimoji="1" lang="en-US" altLang="zh-Hans" sz="1300" kern="1200" dirty="0"/>
              <a:t>l</a:t>
            </a:r>
            <a:endParaRPr lang="zh-CN" altLang="en-US" sz="1300" kern="1200" dirty="0"/>
          </a:p>
        </p:txBody>
      </p:sp>
      <p:sp>
        <p:nvSpPr>
          <p:cNvPr id="14" name="任意形状 13">
            <a:extLst>
              <a:ext uri="{FF2B5EF4-FFF2-40B4-BE49-F238E27FC236}">
                <a16:creationId xmlns:a16="http://schemas.microsoft.com/office/drawing/2014/main" id="{CFFFD61C-037F-CA49-B42D-515B91C550FD}"/>
              </a:ext>
            </a:extLst>
          </p:cNvPr>
          <p:cNvSpPr/>
          <p:nvPr/>
        </p:nvSpPr>
        <p:spPr>
          <a:xfrm>
            <a:off x="4545962" y="2079445"/>
            <a:ext cx="1494098" cy="1494098"/>
          </a:xfrm>
          <a:custGeom>
            <a:avLst/>
            <a:gdLst>
              <a:gd name="connsiteX0" fmla="*/ 0 w 1494098"/>
              <a:gd name="connsiteY0" fmla="*/ 1494098 h 1494098"/>
              <a:gd name="connsiteX1" fmla="*/ 1494098 w 1494098"/>
              <a:gd name="connsiteY1" fmla="*/ 0 h 1494098"/>
              <a:gd name="connsiteX2" fmla="*/ 1494098 w 1494098"/>
              <a:gd name="connsiteY2" fmla="*/ 1494098 h 1494098"/>
              <a:gd name="connsiteX3" fmla="*/ 0 w 1494098"/>
              <a:gd name="connsiteY3" fmla="*/ 1494098 h 1494098"/>
            </a:gdLst>
            <a:ahLst/>
            <a:cxnLst>
              <a:cxn ang="0">
                <a:pos x="connsiteX0" y="connsiteY0"/>
              </a:cxn>
              <a:cxn ang="0">
                <a:pos x="connsiteX1" y="connsiteY1"/>
              </a:cxn>
              <a:cxn ang="0">
                <a:pos x="connsiteX2" y="connsiteY2"/>
              </a:cxn>
              <a:cxn ang="0">
                <a:pos x="connsiteX3" y="connsiteY3"/>
              </a:cxn>
            </a:cxnLst>
            <a:rect l="l" t="t" r="r" b="b"/>
            <a:pathLst>
              <a:path w="1494098" h="1494098">
                <a:moveTo>
                  <a:pt x="0" y="0"/>
                </a:moveTo>
                <a:cubicBezTo>
                  <a:pt x="825168" y="0"/>
                  <a:pt x="1494098" y="668930"/>
                  <a:pt x="1494098" y="1494098"/>
                </a:cubicBezTo>
                <a:lnTo>
                  <a:pt x="0" y="1494098"/>
                </a:lnTo>
                <a:lnTo>
                  <a:pt x="0" y="0"/>
                </a:lnTo>
                <a:close/>
              </a:path>
            </a:pathLst>
          </a:custGeom>
        </p:spPr>
        <p:style>
          <a:lnRef idx="2">
            <a:schemeClr val="lt1">
              <a:hueOff val="0"/>
              <a:satOff val="0"/>
              <a:lumOff val="0"/>
              <a:alphaOff val="0"/>
            </a:schemeClr>
          </a:lnRef>
          <a:fillRef idx="1">
            <a:schemeClr val="accent5">
              <a:hueOff val="960002"/>
              <a:satOff val="33333"/>
              <a:lumOff val="-11699"/>
              <a:alphaOff val="0"/>
            </a:schemeClr>
          </a:fillRef>
          <a:effectRef idx="0">
            <a:schemeClr val="accent5">
              <a:hueOff val="960002"/>
              <a:satOff val="33333"/>
              <a:lumOff val="-11699"/>
              <a:alphaOff val="0"/>
            </a:schemeClr>
          </a:effectRef>
          <a:fontRef idx="minor">
            <a:schemeClr val="lt1"/>
          </a:fontRef>
        </p:style>
        <p:txBody>
          <a:bodyPr spcFirstLastPara="0" vert="horz" wrap="square" lIns="92456" tIns="530067" rIns="530067" bIns="92456" numCol="1" spcCol="1270" anchor="ctr" anchorCtr="0">
            <a:noAutofit/>
          </a:bodyPr>
          <a:lstStyle/>
          <a:p>
            <a:pPr marL="0" lvl="0" indent="0" algn="ctr" defTabSz="577850">
              <a:lnSpc>
                <a:spcPct val="90000"/>
              </a:lnSpc>
              <a:spcBef>
                <a:spcPct val="0"/>
              </a:spcBef>
              <a:spcAft>
                <a:spcPct val="35000"/>
              </a:spcAft>
              <a:buNone/>
            </a:pPr>
            <a:r>
              <a:rPr kumimoji="1" lang="en-US" altLang="zh-CN" sz="1300" kern="1200" dirty="0"/>
              <a:t>Encode(not only </a:t>
            </a:r>
            <a:r>
              <a:rPr kumimoji="1" lang="en-US" altLang="zh-CN" sz="1300" kern="1200" dirty="0" err="1"/>
              <a:t>Tf-idf</a:t>
            </a:r>
            <a:r>
              <a:rPr kumimoji="1" lang="en-US" altLang="zh-CN" sz="1300" kern="1200" dirty="0"/>
              <a:t>)</a:t>
            </a:r>
            <a:endParaRPr lang="zh-CN" altLang="en-US" sz="1300" kern="1200" dirty="0"/>
          </a:p>
        </p:txBody>
      </p:sp>
      <p:sp>
        <p:nvSpPr>
          <p:cNvPr id="15" name="任意形状 14">
            <a:extLst>
              <a:ext uri="{FF2B5EF4-FFF2-40B4-BE49-F238E27FC236}">
                <a16:creationId xmlns:a16="http://schemas.microsoft.com/office/drawing/2014/main" id="{45912322-E629-0E48-8606-9560B92B33FA}"/>
              </a:ext>
            </a:extLst>
          </p:cNvPr>
          <p:cNvSpPr/>
          <p:nvPr/>
        </p:nvSpPr>
        <p:spPr>
          <a:xfrm>
            <a:off x="4545962" y="3642554"/>
            <a:ext cx="1494098" cy="1494099"/>
          </a:xfrm>
          <a:custGeom>
            <a:avLst/>
            <a:gdLst>
              <a:gd name="connsiteX0" fmla="*/ 0 w 1494098"/>
              <a:gd name="connsiteY0" fmla="*/ 1494098 h 1494098"/>
              <a:gd name="connsiteX1" fmla="*/ 1494098 w 1494098"/>
              <a:gd name="connsiteY1" fmla="*/ 0 h 1494098"/>
              <a:gd name="connsiteX2" fmla="*/ 1494098 w 1494098"/>
              <a:gd name="connsiteY2" fmla="*/ 1494098 h 1494098"/>
              <a:gd name="connsiteX3" fmla="*/ 0 w 1494098"/>
              <a:gd name="connsiteY3" fmla="*/ 1494098 h 1494098"/>
            </a:gdLst>
            <a:ahLst/>
            <a:cxnLst>
              <a:cxn ang="0">
                <a:pos x="connsiteX0" y="connsiteY0"/>
              </a:cxn>
              <a:cxn ang="0">
                <a:pos x="connsiteX1" y="connsiteY1"/>
              </a:cxn>
              <a:cxn ang="0">
                <a:pos x="connsiteX2" y="connsiteY2"/>
              </a:cxn>
              <a:cxn ang="0">
                <a:pos x="connsiteX3" y="connsiteY3"/>
              </a:cxn>
            </a:cxnLst>
            <a:rect l="l" t="t" r="r" b="b"/>
            <a:pathLst>
              <a:path w="1494098" h="1494098">
                <a:moveTo>
                  <a:pt x="1494098" y="0"/>
                </a:moveTo>
                <a:cubicBezTo>
                  <a:pt x="1494098" y="825168"/>
                  <a:pt x="825168" y="1494098"/>
                  <a:pt x="0" y="1494098"/>
                </a:cubicBezTo>
                <a:lnTo>
                  <a:pt x="0" y="0"/>
                </a:lnTo>
                <a:lnTo>
                  <a:pt x="1494098" y="0"/>
                </a:lnTo>
                <a:close/>
              </a:path>
            </a:pathLst>
          </a:custGeom>
        </p:spPr>
        <p:style>
          <a:lnRef idx="2">
            <a:schemeClr val="lt1">
              <a:hueOff val="0"/>
              <a:satOff val="0"/>
              <a:lumOff val="0"/>
              <a:alphaOff val="0"/>
            </a:schemeClr>
          </a:lnRef>
          <a:fillRef idx="1">
            <a:schemeClr val="accent5">
              <a:hueOff val="1920004"/>
              <a:satOff val="66667"/>
              <a:lumOff val="-23399"/>
              <a:alphaOff val="0"/>
            </a:schemeClr>
          </a:fillRef>
          <a:effectRef idx="0">
            <a:schemeClr val="accent5">
              <a:hueOff val="1920004"/>
              <a:satOff val="66667"/>
              <a:lumOff val="-23399"/>
              <a:alphaOff val="0"/>
            </a:schemeClr>
          </a:effectRef>
          <a:fontRef idx="minor">
            <a:schemeClr val="lt1"/>
          </a:fontRef>
        </p:style>
        <p:txBody>
          <a:bodyPr spcFirstLastPara="0" vert="horz" wrap="square" lIns="92456" tIns="92457" rIns="530067" bIns="530067" numCol="1" spcCol="1270" anchor="ctr" anchorCtr="0">
            <a:noAutofit/>
          </a:bodyPr>
          <a:lstStyle/>
          <a:p>
            <a:pPr marL="0" lvl="0" indent="0" algn="ctr" defTabSz="577850">
              <a:lnSpc>
                <a:spcPct val="90000"/>
              </a:lnSpc>
              <a:spcBef>
                <a:spcPct val="0"/>
              </a:spcBef>
              <a:spcAft>
                <a:spcPct val="35000"/>
              </a:spcAft>
              <a:buNone/>
            </a:pPr>
            <a:r>
              <a:rPr kumimoji="1" lang="en-US" altLang="zh-Hans" sz="1300" kern="1200" dirty="0"/>
              <a:t>Trade-off</a:t>
            </a:r>
            <a:endParaRPr lang="zh-CN" altLang="en-US" sz="1300" kern="1200" dirty="0"/>
          </a:p>
        </p:txBody>
      </p:sp>
      <p:sp>
        <p:nvSpPr>
          <p:cNvPr id="16" name="任意形状 15">
            <a:extLst>
              <a:ext uri="{FF2B5EF4-FFF2-40B4-BE49-F238E27FC236}">
                <a16:creationId xmlns:a16="http://schemas.microsoft.com/office/drawing/2014/main" id="{78509373-594D-C647-BBBA-563ECC97F5FD}"/>
              </a:ext>
            </a:extLst>
          </p:cNvPr>
          <p:cNvSpPr/>
          <p:nvPr/>
        </p:nvSpPr>
        <p:spPr>
          <a:xfrm>
            <a:off x="2982853" y="3642555"/>
            <a:ext cx="1494098" cy="1494098"/>
          </a:xfrm>
          <a:custGeom>
            <a:avLst/>
            <a:gdLst>
              <a:gd name="connsiteX0" fmla="*/ 0 w 1494098"/>
              <a:gd name="connsiteY0" fmla="*/ 1494098 h 1494098"/>
              <a:gd name="connsiteX1" fmla="*/ 1494098 w 1494098"/>
              <a:gd name="connsiteY1" fmla="*/ 0 h 1494098"/>
              <a:gd name="connsiteX2" fmla="*/ 1494098 w 1494098"/>
              <a:gd name="connsiteY2" fmla="*/ 1494098 h 1494098"/>
              <a:gd name="connsiteX3" fmla="*/ 0 w 1494098"/>
              <a:gd name="connsiteY3" fmla="*/ 1494098 h 1494098"/>
            </a:gdLst>
            <a:ahLst/>
            <a:cxnLst>
              <a:cxn ang="0">
                <a:pos x="connsiteX0" y="connsiteY0"/>
              </a:cxn>
              <a:cxn ang="0">
                <a:pos x="connsiteX1" y="connsiteY1"/>
              </a:cxn>
              <a:cxn ang="0">
                <a:pos x="connsiteX2" y="connsiteY2"/>
              </a:cxn>
              <a:cxn ang="0">
                <a:pos x="connsiteX3" y="connsiteY3"/>
              </a:cxn>
            </a:cxnLst>
            <a:rect l="l" t="t" r="r" b="b"/>
            <a:pathLst>
              <a:path w="1494098" h="1494098">
                <a:moveTo>
                  <a:pt x="1494098" y="1494098"/>
                </a:moveTo>
                <a:cubicBezTo>
                  <a:pt x="668930" y="1494098"/>
                  <a:pt x="0" y="825168"/>
                  <a:pt x="0" y="0"/>
                </a:cubicBezTo>
                <a:lnTo>
                  <a:pt x="1494098" y="0"/>
                </a:lnTo>
                <a:lnTo>
                  <a:pt x="1494098" y="1494098"/>
                </a:lnTo>
                <a:close/>
              </a:path>
            </a:pathLst>
          </a:custGeom>
        </p:spPr>
        <p:style>
          <a:lnRef idx="2">
            <a:schemeClr val="lt1">
              <a:hueOff val="0"/>
              <a:satOff val="0"/>
              <a:lumOff val="0"/>
              <a:alphaOff val="0"/>
            </a:schemeClr>
          </a:lnRef>
          <a:fillRef idx="1">
            <a:schemeClr val="accent5">
              <a:hueOff val="2880006"/>
              <a:satOff val="100000"/>
              <a:lumOff val="-35098"/>
              <a:alphaOff val="0"/>
            </a:schemeClr>
          </a:fillRef>
          <a:effectRef idx="0">
            <a:schemeClr val="accent5">
              <a:hueOff val="2880006"/>
              <a:satOff val="100000"/>
              <a:lumOff val="-35098"/>
              <a:alphaOff val="0"/>
            </a:schemeClr>
          </a:effectRef>
          <a:fontRef idx="minor">
            <a:schemeClr val="lt1"/>
          </a:fontRef>
        </p:style>
        <p:txBody>
          <a:bodyPr spcFirstLastPara="0" vert="horz" wrap="square" lIns="530067" tIns="92456" rIns="92456" bIns="530067" numCol="1" spcCol="1270" anchor="ctr" anchorCtr="0">
            <a:noAutofit/>
          </a:bodyPr>
          <a:lstStyle/>
          <a:p>
            <a:pPr marL="0" lvl="0" indent="0" algn="ctr" defTabSz="577850">
              <a:lnSpc>
                <a:spcPct val="90000"/>
              </a:lnSpc>
              <a:spcBef>
                <a:spcPct val="0"/>
              </a:spcBef>
              <a:spcAft>
                <a:spcPct val="35000"/>
              </a:spcAft>
              <a:buNone/>
            </a:pPr>
            <a:r>
              <a:rPr kumimoji="1" lang="en-US" altLang="zh-Hans" sz="1300" kern="1200" dirty="0"/>
              <a:t>Advanced</a:t>
            </a:r>
            <a:r>
              <a:rPr kumimoji="1" lang="zh-Hans" altLang="en-US" sz="1300" kern="1200" dirty="0"/>
              <a:t> </a:t>
            </a:r>
            <a:r>
              <a:rPr kumimoji="1" lang="en-US" altLang="zh-Hans" sz="1300" kern="1200" dirty="0"/>
              <a:t>prediction</a:t>
            </a:r>
            <a:r>
              <a:rPr kumimoji="1" lang="zh-Hans" altLang="en-US" sz="1300" kern="1200" dirty="0"/>
              <a:t> </a:t>
            </a:r>
            <a:r>
              <a:rPr kumimoji="1" lang="en-US" altLang="zh-Hans" sz="1300" kern="1200" dirty="0"/>
              <a:t>method</a:t>
            </a:r>
            <a:endParaRPr lang="zh-CN" altLang="en-US" sz="1300" kern="1200" dirty="0"/>
          </a:p>
        </p:txBody>
      </p:sp>
      <p:sp>
        <p:nvSpPr>
          <p:cNvPr id="4" name="标题 1">
            <a:extLst>
              <a:ext uri="{FF2B5EF4-FFF2-40B4-BE49-F238E27FC236}">
                <a16:creationId xmlns:a16="http://schemas.microsoft.com/office/drawing/2014/main" id="{C8563879-E371-7043-AC47-F7FE9A2F0CF8}"/>
              </a:ext>
            </a:extLst>
          </p:cNvPr>
          <p:cNvSpPr txBox="1">
            <a:spLocks/>
          </p:cNvSpPr>
          <p:nvPr/>
        </p:nvSpPr>
        <p:spPr>
          <a:xfrm>
            <a:off x="582462" y="351349"/>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Hans" sz="3600" dirty="0"/>
              <a:t>Future</a:t>
            </a:r>
            <a:r>
              <a:rPr kumimoji="1" lang="zh-Hans" altLang="en-US" sz="3600" dirty="0"/>
              <a:t> </a:t>
            </a:r>
            <a:r>
              <a:rPr kumimoji="1" lang="en-US" altLang="zh-Hans" sz="3600" dirty="0"/>
              <a:t>And</a:t>
            </a:r>
            <a:r>
              <a:rPr kumimoji="1" lang="zh-Hans" altLang="en-US" sz="3600" dirty="0"/>
              <a:t> </a:t>
            </a:r>
            <a:r>
              <a:rPr kumimoji="1" lang="en-US" altLang="zh-Hans" sz="3600" dirty="0"/>
              <a:t>Prospects</a:t>
            </a:r>
            <a:endParaRPr kumimoji="1" lang="zh-CN" altLang="en-US" sz="3600" dirty="0"/>
          </a:p>
        </p:txBody>
      </p:sp>
      <p:grpSp>
        <p:nvGrpSpPr>
          <p:cNvPr id="7" name="组合 6">
            <a:extLst>
              <a:ext uri="{FF2B5EF4-FFF2-40B4-BE49-F238E27FC236}">
                <a16:creationId xmlns:a16="http://schemas.microsoft.com/office/drawing/2014/main" id="{E96D6CD5-E30F-2847-97B2-62AC64B5926A}"/>
              </a:ext>
            </a:extLst>
          </p:cNvPr>
          <p:cNvGrpSpPr/>
          <p:nvPr/>
        </p:nvGrpSpPr>
        <p:grpSpPr>
          <a:xfrm>
            <a:off x="2329781" y="1921081"/>
            <a:ext cx="4294340" cy="2908558"/>
            <a:chOff x="2286000" y="1626678"/>
            <a:chExt cx="4572000" cy="2650538"/>
          </a:xfrm>
        </p:grpSpPr>
        <p:sp>
          <p:nvSpPr>
            <p:cNvPr id="5" name="矩形 4">
              <a:extLst>
                <a:ext uri="{FF2B5EF4-FFF2-40B4-BE49-F238E27FC236}">
                  <a16:creationId xmlns:a16="http://schemas.microsoft.com/office/drawing/2014/main" id="{130E0DD6-7257-5A48-93E8-5633C5B03B89}"/>
                </a:ext>
              </a:extLst>
            </p:cNvPr>
            <p:cNvSpPr/>
            <p:nvPr/>
          </p:nvSpPr>
          <p:spPr>
            <a:xfrm>
              <a:off x="2286000" y="1626678"/>
              <a:ext cx="4572000" cy="954107"/>
            </a:xfrm>
            <a:prstGeom prst="rect">
              <a:avLst/>
            </a:prstGeom>
          </p:spPr>
          <p:txBody>
            <a:bodyPr>
              <a:spAutoFit/>
            </a:bodyPr>
            <a:lstStyle/>
            <a:p>
              <a:r>
                <a:rPr lang="zh-Hans" altLang="en-US" dirty="0"/>
                <a:t>（</a:t>
              </a:r>
              <a:r>
                <a:rPr lang="zh-CN" altLang="en-US" dirty="0"/>
                <a:t>提醒：建议在</a:t>
              </a:r>
              <a:r>
                <a:rPr lang="en-US" altLang="zh-CN" dirty="0" err="1"/>
                <a:t>WiFi</a:t>
              </a:r>
              <a:r>
                <a:rPr lang="zh-CN" altLang="en-US" dirty="0"/>
                <a:t>环境下观看</a:t>
              </a:r>
              <a:r>
                <a:rPr lang="zh-CN" altLang="en-US" dirty="0">
                  <a:solidFill>
                    <a:srgbClr val="FF0000"/>
                  </a:solidFill>
                </a:rPr>
                <a:t>视频</a:t>
              </a:r>
              <a:r>
                <a:rPr lang="zh-CN" altLang="en-US" dirty="0"/>
                <a:t>）来源：新浪博客作者：孟英老同学微信群赞彼此相见已不愁距离，这就是网络的奇迹。如今又发挥了微信的特点，众人在群里可随时相聚。</a:t>
              </a:r>
            </a:p>
          </p:txBody>
        </p:sp>
        <p:sp>
          <p:nvSpPr>
            <p:cNvPr id="6" name="矩形 5">
              <a:extLst>
                <a:ext uri="{FF2B5EF4-FFF2-40B4-BE49-F238E27FC236}">
                  <a16:creationId xmlns:a16="http://schemas.microsoft.com/office/drawing/2014/main" id="{F0671C58-C2A3-C74B-BAB4-45DDB232BBBF}"/>
                </a:ext>
              </a:extLst>
            </p:cNvPr>
            <p:cNvSpPr/>
            <p:nvPr/>
          </p:nvSpPr>
          <p:spPr>
            <a:xfrm>
              <a:off x="2286000" y="2676778"/>
              <a:ext cx="4572000" cy="1600438"/>
            </a:xfrm>
            <a:prstGeom prst="rect">
              <a:avLst/>
            </a:prstGeom>
          </p:spPr>
          <p:txBody>
            <a:bodyPr>
              <a:spAutoFit/>
            </a:bodyPr>
            <a:lstStyle/>
            <a:p>
              <a:r>
                <a:rPr lang="zh-CN" altLang="en-US" dirty="0"/>
                <a:t>(Reminder: It is recommended to watch the </a:t>
              </a:r>
              <a:r>
                <a:rPr lang="zh-CN" altLang="en-US" dirty="0">
                  <a:solidFill>
                    <a:srgbClr val="FF0000"/>
                  </a:solidFill>
                </a:rPr>
                <a:t>video</a:t>
              </a:r>
              <a:r>
                <a:rPr lang="zh-CN" altLang="en-US" dirty="0"/>
                <a:t> in a WiFi environment) Source: Sina blog Author: Meng Ying old school meet each other like micro-channel group has no worries about the distance, this is the miracle of the network. Nowadays, the characteristics of WeChat are also played, and everyone can gather at any time in the group.</a:t>
              </a:r>
            </a:p>
          </p:txBody>
        </p:sp>
      </p:grpSp>
    </p:spTree>
    <p:extLst>
      <p:ext uri="{BB962C8B-B14F-4D97-AF65-F5344CB8AC3E}">
        <p14:creationId xmlns:p14="http://schemas.microsoft.com/office/powerpoint/2010/main" val="3776329199"/>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3"/>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12"/>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2"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2"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2" grpId="1" animBg="1"/>
      <p:bldP spid="12" grpId="2" animBg="1"/>
      <p:bldP spid="13" grpId="0" animBg="1"/>
      <p:bldP spid="13" grpId="1" animBg="1"/>
      <p:bldP spid="13" grpId="2" animBg="1"/>
      <p:bldP spid="14" grpId="0" animBg="1"/>
      <p:bldP spid="15" grpId="0" animBg="1"/>
      <p:bldP spid="1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F2D6B96D-6989-1044-9593-7BB2D6B1EC49}"/>
              </a:ext>
            </a:extLst>
          </p:cNvPr>
          <p:cNvSpPr txBox="1">
            <a:spLocks/>
          </p:cNvSpPr>
          <p:nvPr/>
        </p:nvSpPr>
        <p:spPr>
          <a:xfrm>
            <a:off x="457200" y="169125"/>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CN" sz="3600" dirty="0"/>
              <a:t>Review</a:t>
            </a:r>
            <a:endParaRPr kumimoji="1" lang="zh-CN" altLang="en-US" sz="3600" dirty="0"/>
          </a:p>
        </p:txBody>
      </p:sp>
      <p:sp>
        <p:nvSpPr>
          <p:cNvPr id="12" name="环形箭头 11">
            <a:extLst>
              <a:ext uri="{FF2B5EF4-FFF2-40B4-BE49-F238E27FC236}">
                <a16:creationId xmlns:a16="http://schemas.microsoft.com/office/drawing/2014/main" id="{11953FC2-99AE-DA44-BEF1-0CB183D0B724}"/>
              </a:ext>
            </a:extLst>
          </p:cNvPr>
          <p:cNvSpPr/>
          <p:nvPr/>
        </p:nvSpPr>
        <p:spPr>
          <a:xfrm>
            <a:off x="3865595" y="1270012"/>
            <a:ext cx="1956111" cy="1956409"/>
          </a:xfrm>
          <a:prstGeom prst="circularArrow">
            <a:avLst>
              <a:gd name="adj1" fmla="val 10980"/>
              <a:gd name="adj2" fmla="val 1142322"/>
              <a:gd name="adj3" fmla="val 4500000"/>
              <a:gd name="adj4" fmla="val 10800000"/>
              <a:gd name="adj5" fmla="val 12500"/>
            </a:avLst>
          </a:prstGeom>
          <a:solidFill>
            <a:srgbClr val="FFC000">
              <a:alpha val="36000"/>
            </a:srgb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3" name="任意形状 12">
            <a:extLst>
              <a:ext uri="{FF2B5EF4-FFF2-40B4-BE49-F238E27FC236}">
                <a16:creationId xmlns:a16="http://schemas.microsoft.com/office/drawing/2014/main" id="{0D1F7C08-8650-EB48-8838-C14B528BB407}"/>
              </a:ext>
            </a:extLst>
          </p:cNvPr>
          <p:cNvSpPr/>
          <p:nvPr/>
        </p:nvSpPr>
        <p:spPr>
          <a:xfrm>
            <a:off x="4297960" y="1976335"/>
            <a:ext cx="1086973" cy="543356"/>
          </a:xfrm>
          <a:custGeom>
            <a:avLst/>
            <a:gdLst>
              <a:gd name="connsiteX0" fmla="*/ 0 w 1086973"/>
              <a:gd name="connsiteY0" fmla="*/ 0 h 543356"/>
              <a:gd name="connsiteX1" fmla="*/ 1086973 w 1086973"/>
              <a:gd name="connsiteY1" fmla="*/ 0 h 543356"/>
              <a:gd name="connsiteX2" fmla="*/ 1086973 w 1086973"/>
              <a:gd name="connsiteY2" fmla="*/ 543356 h 543356"/>
              <a:gd name="connsiteX3" fmla="*/ 0 w 1086973"/>
              <a:gd name="connsiteY3" fmla="*/ 543356 h 543356"/>
              <a:gd name="connsiteX4" fmla="*/ 0 w 1086973"/>
              <a:gd name="connsiteY4" fmla="*/ 0 h 543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973" h="543356">
                <a:moveTo>
                  <a:pt x="0" y="0"/>
                </a:moveTo>
                <a:lnTo>
                  <a:pt x="1086973" y="0"/>
                </a:lnTo>
                <a:lnTo>
                  <a:pt x="1086973" y="543356"/>
                </a:lnTo>
                <a:lnTo>
                  <a:pt x="0" y="54335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kern="1200" dirty="0"/>
              <a:t>Data</a:t>
            </a:r>
            <a:r>
              <a:rPr lang="zh-CN" altLang="en-US" sz="1400" kern="1200" dirty="0"/>
              <a:t> </a:t>
            </a:r>
            <a:r>
              <a:rPr lang="en-US" altLang="zh-CN" sz="1400" kern="1200" dirty="0"/>
              <a:t>Clean</a:t>
            </a:r>
            <a:endParaRPr lang="zh-CN" altLang="en-US" sz="1400" kern="1200" dirty="0"/>
          </a:p>
        </p:txBody>
      </p:sp>
      <p:sp>
        <p:nvSpPr>
          <p:cNvPr id="14" name="形状 13">
            <a:extLst>
              <a:ext uri="{FF2B5EF4-FFF2-40B4-BE49-F238E27FC236}">
                <a16:creationId xmlns:a16="http://schemas.microsoft.com/office/drawing/2014/main" id="{2D6462C1-7EFF-F440-8050-D5F283F70ABF}"/>
              </a:ext>
            </a:extLst>
          </p:cNvPr>
          <p:cNvSpPr/>
          <p:nvPr/>
        </p:nvSpPr>
        <p:spPr>
          <a:xfrm>
            <a:off x="3322292" y="2394114"/>
            <a:ext cx="1956111" cy="1956409"/>
          </a:xfrm>
          <a:prstGeom prst="leftCircularArrow">
            <a:avLst>
              <a:gd name="adj1" fmla="val 10980"/>
              <a:gd name="adj2" fmla="val 1142322"/>
              <a:gd name="adj3" fmla="val 6300000"/>
              <a:gd name="adj4" fmla="val 18900000"/>
              <a:gd name="adj5" fmla="val 12500"/>
            </a:avLst>
          </a:prstGeom>
          <a:solidFill>
            <a:srgbClr val="FFC000">
              <a:alpha val="62000"/>
            </a:srgbClr>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5" name="任意形状 14">
            <a:extLst>
              <a:ext uri="{FF2B5EF4-FFF2-40B4-BE49-F238E27FC236}">
                <a16:creationId xmlns:a16="http://schemas.microsoft.com/office/drawing/2014/main" id="{1A2BA300-E880-DC49-B72E-955BFCC7CF55}"/>
              </a:ext>
            </a:extLst>
          </p:cNvPr>
          <p:cNvSpPr/>
          <p:nvPr/>
        </p:nvSpPr>
        <p:spPr>
          <a:xfrm>
            <a:off x="3756861" y="3106939"/>
            <a:ext cx="1086973" cy="543356"/>
          </a:xfrm>
          <a:custGeom>
            <a:avLst/>
            <a:gdLst>
              <a:gd name="connsiteX0" fmla="*/ 0 w 1086973"/>
              <a:gd name="connsiteY0" fmla="*/ 0 h 543356"/>
              <a:gd name="connsiteX1" fmla="*/ 1086973 w 1086973"/>
              <a:gd name="connsiteY1" fmla="*/ 0 h 543356"/>
              <a:gd name="connsiteX2" fmla="*/ 1086973 w 1086973"/>
              <a:gd name="connsiteY2" fmla="*/ 543356 h 543356"/>
              <a:gd name="connsiteX3" fmla="*/ 0 w 1086973"/>
              <a:gd name="connsiteY3" fmla="*/ 543356 h 543356"/>
              <a:gd name="connsiteX4" fmla="*/ 0 w 1086973"/>
              <a:gd name="connsiteY4" fmla="*/ 0 h 543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973" h="543356">
                <a:moveTo>
                  <a:pt x="0" y="0"/>
                </a:moveTo>
                <a:lnTo>
                  <a:pt x="1086973" y="0"/>
                </a:lnTo>
                <a:lnTo>
                  <a:pt x="1086973" y="543356"/>
                </a:lnTo>
                <a:lnTo>
                  <a:pt x="0" y="54335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altLang="zh-CN" sz="1400" b="1" kern="1200" dirty="0">
                <a:solidFill>
                  <a:srgbClr val="C00000"/>
                </a:solidFill>
              </a:rPr>
              <a:t>Classifier</a:t>
            </a:r>
            <a:r>
              <a:rPr lang="zh-CN" altLang="en-US" sz="1400" b="1" kern="1200" dirty="0">
                <a:solidFill>
                  <a:srgbClr val="C00000"/>
                </a:solidFill>
              </a:rPr>
              <a:t>：</a:t>
            </a:r>
            <a:endParaRPr lang="en-US" altLang="zh-CN" sz="1400" b="1" kern="1200" dirty="0">
              <a:solidFill>
                <a:srgbClr val="C00000"/>
              </a:solidFill>
            </a:endParaRPr>
          </a:p>
          <a:p>
            <a:pPr marL="0" lvl="0" indent="0" algn="ctr" defTabSz="622300">
              <a:lnSpc>
                <a:spcPct val="90000"/>
              </a:lnSpc>
              <a:spcBef>
                <a:spcPct val="0"/>
              </a:spcBef>
              <a:spcAft>
                <a:spcPct val="35000"/>
              </a:spcAft>
              <a:buNone/>
            </a:pPr>
            <a:r>
              <a:rPr lang="en-US" altLang="zh-CN" sz="1400" b="1" kern="1200" dirty="0">
                <a:solidFill>
                  <a:srgbClr val="C00000"/>
                </a:solidFill>
              </a:rPr>
              <a:t>Naïve Bayes</a:t>
            </a:r>
            <a:endParaRPr lang="zh-CN" altLang="en-US" sz="1400" kern="1200" dirty="0"/>
          </a:p>
        </p:txBody>
      </p:sp>
      <p:sp>
        <p:nvSpPr>
          <p:cNvPr id="16" name="空心弧 15">
            <a:extLst>
              <a:ext uri="{FF2B5EF4-FFF2-40B4-BE49-F238E27FC236}">
                <a16:creationId xmlns:a16="http://schemas.microsoft.com/office/drawing/2014/main" id="{4CA6D3B9-00BD-9B4F-A79A-610B321DE18B}"/>
              </a:ext>
            </a:extLst>
          </p:cNvPr>
          <p:cNvSpPr/>
          <p:nvPr/>
        </p:nvSpPr>
        <p:spPr>
          <a:xfrm>
            <a:off x="4004819" y="3652735"/>
            <a:ext cx="1680603" cy="1681276"/>
          </a:xfrm>
          <a:prstGeom prst="blockArc">
            <a:avLst>
              <a:gd name="adj1" fmla="val 13500000"/>
              <a:gd name="adj2" fmla="val 10800000"/>
              <a:gd name="adj3" fmla="val 12740"/>
            </a:avLst>
          </a:prstGeom>
          <a:solidFill>
            <a:srgbClr val="FFC00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7" name="任意形状 16">
            <a:extLst>
              <a:ext uri="{FF2B5EF4-FFF2-40B4-BE49-F238E27FC236}">
                <a16:creationId xmlns:a16="http://schemas.microsoft.com/office/drawing/2014/main" id="{66176E0E-DFEF-CE45-B28D-6FF79781D5DC}"/>
              </a:ext>
            </a:extLst>
          </p:cNvPr>
          <p:cNvSpPr/>
          <p:nvPr/>
        </p:nvSpPr>
        <p:spPr>
          <a:xfrm>
            <a:off x="4300532" y="4239170"/>
            <a:ext cx="1086973" cy="543356"/>
          </a:xfrm>
          <a:custGeom>
            <a:avLst/>
            <a:gdLst>
              <a:gd name="connsiteX0" fmla="*/ 0 w 1086973"/>
              <a:gd name="connsiteY0" fmla="*/ 0 h 543356"/>
              <a:gd name="connsiteX1" fmla="*/ 1086973 w 1086973"/>
              <a:gd name="connsiteY1" fmla="*/ 0 h 543356"/>
              <a:gd name="connsiteX2" fmla="*/ 1086973 w 1086973"/>
              <a:gd name="connsiteY2" fmla="*/ 543356 h 543356"/>
              <a:gd name="connsiteX3" fmla="*/ 0 w 1086973"/>
              <a:gd name="connsiteY3" fmla="*/ 543356 h 543356"/>
              <a:gd name="connsiteX4" fmla="*/ 0 w 1086973"/>
              <a:gd name="connsiteY4" fmla="*/ 0 h 543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973" h="543356">
                <a:moveTo>
                  <a:pt x="0" y="0"/>
                </a:moveTo>
                <a:lnTo>
                  <a:pt x="1086973" y="0"/>
                </a:lnTo>
                <a:lnTo>
                  <a:pt x="1086973" y="543356"/>
                </a:lnTo>
                <a:lnTo>
                  <a:pt x="0" y="54335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altLang="zh-CN" sz="1200" b="1" kern="1200" dirty="0">
                <a:solidFill>
                  <a:srgbClr val="C00000"/>
                </a:solidFill>
              </a:rPr>
              <a:t>Accuracy</a:t>
            </a:r>
          </a:p>
        </p:txBody>
      </p:sp>
      <p:sp>
        <p:nvSpPr>
          <p:cNvPr id="5" name="圆角矩形 4">
            <a:extLst>
              <a:ext uri="{FF2B5EF4-FFF2-40B4-BE49-F238E27FC236}">
                <a16:creationId xmlns:a16="http://schemas.microsoft.com/office/drawing/2014/main" id="{9DBB2251-8ED5-1946-8EAA-658FEF646A7C}"/>
              </a:ext>
            </a:extLst>
          </p:cNvPr>
          <p:cNvSpPr/>
          <p:nvPr/>
        </p:nvSpPr>
        <p:spPr>
          <a:xfrm>
            <a:off x="2792797" y="1270012"/>
            <a:ext cx="1250346" cy="433724"/>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800" dirty="0"/>
              <a:t>Content</a:t>
            </a:r>
            <a:endParaRPr kumimoji="1" lang="zh-CN" altLang="en-US" sz="1800" dirty="0"/>
          </a:p>
        </p:txBody>
      </p:sp>
      <p:pic>
        <p:nvPicPr>
          <p:cNvPr id="7" name="图片 6" descr="手机屏幕截图&#10;&#10;描述已自动生成">
            <a:extLst>
              <a:ext uri="{FF2B5EF4-FFF2-40B4-BE49-F238E27FC236}">
                <a16:creationId xmlns:a16="http://schemas.microsoft.com/office/drawing/2014/main" id="{267AD2F8-A818-C441-9815-08C978130084}"/>
              </a:ext>
            </a:extLst>
          </p:cNvPr>
          <p:cNvPicPr>
            <a:picLocks noChangeAspect="1"/>
          </p:cNvPicPr>
          <p:nvPr/>
        </p:nvPicPr>
        <p:blipFill rotWithShape="1">
          <a:blip r:embed="rId2"/>
          <a:srcRect t="78978" r="61688"/>
          <a:stretch/>
        </p:blipFill>
        <p:spPr>
          <a:xfrm>
            <a:off x="5746271" y="1523988"/>
            <a:ext cx="2264979" cy="932170"/>
          </a:xfrm>
          <a:prstGeom prst="rect">
            <a:avLst/>
          </a:prstGeom>
        </p:spPr>
      </p:pic>
      <p:pic>
        <p:nvPicPr>
          <p:cNvPr id="8" name="图片 7" descr="手机屏幕截图&#10;&#10;描述已自动生成">
            <a:extLst>
              <a:ext uri="{FF2B5EF4-FFF2-40B4-BE49-F238E27FC236}">
                <a16:creationId xmlns:a16="http://schemas.microsoft.com/office/drawing/2014/main" id="{72F799B4-EEE0-394E-BD84-CD9E24CE3FC7}"/>
              </a:ext>
            </a:extLst>
          </p:cNvPr>
          <p:cNvPicPr>
            <a:picLocks noChangeAspect="1"/>
          </p:cNvPicPr>
          <p:nvPr/>
        </p:nvPicPr>
        <p:blipFill rotWithShape="1">
          <a:blip r:embed="rId3"/>
          <a:srcRect l="14609" t="40221" b="5606"/>
          <a:stretch/>
        </p:blipFill>
        <p:spPr>
          <a:xfrm>
            <a:off x="578733" y="4473853"/>
            <a:ext cx="3236493" cy="887331"/>
          </a:xfrm>
          <a:prstGeom prst="rect">
            <a:avLst/>
          </a:prstGeom>
        </p:spPr>
      </p:pic>
    </p:spTree>
    <p:extLst>
      <p:ext uri="{BB962C8B-B14F-4D97-AF65-F5344CB8AC3E}">
        <p14:creationId xmlns:p14="http://schemas.microsoft.com/office/powerpoint/2010/main" val="61836037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p:bldP spid="17" grpId="0"/>
      <p:bldP spid="5"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16CEAE18-4002-E040-9200-FE62FF699B63}"/>
              </a:ext>
            </a:extLst>
          </p:cNvPr>
          <p:cNvSpPr txBox="1">
            <a:spLocks/>
          </p:cNvSpPr>
          <p:nvPr/>
        </p:nvSpPr>
        <p:spPr>
          <a:xfrm>
            <a:off x="609600" y="265088"/>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CN" sz="3600" dirty="0"/>
              <a:t>Review----</a:t>
            </a:r>
            <a:r>
              <a:rPr kumimoji="1" lang="en-US" altLang="zh-CN" sz="2400" dirty="0"/>
              <a:t>Modeling and Testing</a:t>
            </a:r>
            <a:endParaRPr kumimoji="1" lang="zh-CN" altLang="en-US" sz="3600" dirty="0"/>
          </a:p>
        </p:txBody>
      </p:sp>
      <p:pic>
        <p:nvPicPr>
          <p:cNvPr id="5" name="图片 4" descr="图片包含 游戏机&#10;&#10;描述已自动生成">
            <a:extLst>
              <a:ext uri="{FF2B5EF4-FFF2-40B4-BE49-F238E27FC236}">
                <a16:creationId xmlns:a16="http://schemas.microsoft.com/office/drawing/2014/main" id="{A0FB0F41-E8AA-CD48-BFBC-FB0ECAF2110D}"/>
              </a:ext>
            </a:extLst>
          </p:cNvPr>
          <p:cNvPicPr>
            <a:picLocks noChangeAspect="1"/>
          </p:cNvPicPr>
          <p:nvPr/>
        </p:nvPicPr>
        <p:blipFill>
          <a:blip r:embed="rId2"/>
          <a:stretch>
            <a:fillRect/>
          </a:stretch>
        </p:blipFill>
        <p:spPr>
          <a:xfrm>
            <a:off x="1657591" y="2274561"/>
            <a:ext cx="5828818" cy="3469535"/>
          </a:xfrm>
          <a:prstGeom prst="rect">
            <a:avLst/>
          </a:prstGeom>
        </p:spPr>
      </p:pic>
      <p:pic>
        <p:nvPicPr>
          <p:cNvPr id="7" name="图片 6">
            <a:extLst>
              <a:ext uri="{FF2B5EF4-FFF2-40B4-BE49-F238E27FC236}">
                <a16:creationId xmlns:a16="http://schemas.microsoft.com/office/drawing/2014/main" id="{E86C3722-9E8D-9643-8C67-29E66E55143C}"/>
              </a:ext>
            </a:extLst>
          </p:cNvPr>
          <p:cNvPicPr>
            <a:picLocks noChangeAspect="1"/>
          </p:cNvPicPr>
          <p:nvPr/>
        </p:nvPicPr>
        <p:blipFill>
          <a:blip r:embed="rId3"/>
          <a:stretch>
            <a:fillRect/>
          </a:stretch>
        </p:blipFill>
        <p:spPr>
          <a:xfrm>
            <a:off x="457200" y="1399649"/>
            <a:ext cx="8534400" cy="441590"/>
          </a:xfrm>
          <a:prstGeom prst="rect">
            <a:avLst/>
          </a:prstGeom>
        </p:spPr>
      </p:pic>
      <p:sp>
        <p:nvSpPr>
          <p:cNvPr id="8" name="圆角矩形 7">
            <a:extLst>
              <a:ext uri="{FF2B5EF4-FFF2-40B4-BE49-F238E27FC236}">
                <a16:creationId xmlns:a16="http://schemas.microsoft.com/office/drawing/2014/main" id="{24470B02-493F-BA4F-A2EC-46DAB0CEA764}"/>
              </a:ext>
            </a:extLst>
          </p:cNvPr>
          <p:cNvSpPr/>
          <p:nvPr/>
        </p:nvSpPr>
        <p:spPr>
          <a:xfrm>
            <a:off x="4965539" y="1233615"/>
            <a:ext cx="2118167" cy="587867"/>
          </a:xfrm>
          <a:prstGeom prst="roundRect">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363043455"/>
      </p:ext>
    </p:extLst>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示 2">
            <a:extLst>
              <a:ext uri="{FF2B5EF4-FFF2-40B4-BE49-F238E27FC236}">
                <a16:creationId xmlns:a16="http://schemas.microsoft.com/office/drawing/2014/main" id="{5842D4DF-140F-3248-9AFB-BE6597C45D8D}"/>
              </a:ext>
            </a:extLst>
          </p:cNvPr>
          <p:cNvGraphicFramePr/>
          <p:nvPr>
            <p:extLst>
              <p:ext uri="{D42A27DB-BD31-4B8C-83A1-F6EECF244321}">
                <p14:modId xmlns:p14="http://schemas.microsoft.com/office/powerpoint/2010/main" val="3042874131"/>
              </p:ext>
            </p:extLst>
          </p:nvPr>
        </p:nvGraphicFramePr>
        <p:xfrm>
          <a:off x="1484474" y="1571861"/>
          <a:ext cx="6175051" cy="37142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标题 3">
            <a:extLst>
              <a:ext uri="{FF2B5EF4-FFF2-40B4-BE49-F238E27FC236}">
                <a16:creationId xmlns:a16="http://schemas.microsoft.com/office/drawing/2014/main" id="{5CAF2544-5748-894F-B206-F27CAC01CFC2}"/>
              </a:ext>
            </a:extLst>
          </p:cNvPr>
          <p:cNvSpPr>
            <a:spLocks noGrp="1"/>
          </p:cNvSpPr>
          <p:nvPr>
            <p:ph type="title"/>
          </p:nvPr>
        </p:nvSpPr>
        <p:spPr/>
        <p:txBody>
          <a:bodyPr/>
          <a:lstStyle/>
          <a:p>
            <a:pPr algn="l"/>
            <a:r>
              <a:rPr kumimoji="1" lang="en-US" altLang="zh-CN" sz="3200" dirty="0"/>
              <a:t>Review:</a:t>
            </a:r>
            <a:endParaRPr kumimoji="1" lang="zh-CN" altLang="en-US" sz="3200" dirty="0"/>
          </a:p>
        </p:txBody>
      </p:sp>
      <p:sp>
        <p:nvSpPr>
          <p:cNvPr id="2" name="矩形 1">
            <a:extLst>
              <a:ext uri="{FF2B5EF4-FFF2-40B4-BE49-F238E27FC236}">
                <a16:creationId xmlns:a16="http://schemas.microsoft.com/office/drawing/2014/main" id="{47B4BCEF-DADF-AD4E-804E-0A5B645B6151}"/>
              </a:ext>
            </a:extLst>
          </p:cNvPr>
          <p:cNvSpPr/>
          <p:nvPr/>
        </p:nvSpPr>
        <p:spPr>
          <a:xfrm>
            <a:off x="2628850" y="2407532"/>
            <a:ext cx="982452" cy="830997"/>
          </a:xfrm>
          <a:prstGeom prst="rect">
            <a:avLst/>
          </a:prstGeom>
        </p:spPr>
        <p:txBody>
          <a:bodyPr wrap="square">
            <a:spAutoFit/>
          </a:bodyPr>
          <a:lstStyle/>
          <a:p>
            <a:r>
              <a:rPr kumimoji="1" lang="zh-CN" altLang="en-US" sz="4800" dirty="0"/>
              <a:t> </a:t>
            </a:r>
            <a:r>
              <a:rPr kumimoji="1" lang="en-US" altLang="zh-CN" sz="4800" dirty="0"/>
              <a:t>✌️</a:t>
            </a:r>
          </a:p>
        </p:txBody>
      </p:sp>
      <p:sp>
        <p:nvSpPr>
          <p:cNvPr id="5" name="矩形 4">
            <a:extLst>
              <a:ext uri="{FF2B5EF4-FFF2-40B4-BE49-F238E27FC236}">
                <a16:creationId xmlns:a16="http://schemas.microsoft.com/office/drawing/2014/main" id="{D7C0276F-90BA-EC4E-B568-E337E77D02F8}"/>
              </a:ext>
            </a:extLst>
          </p:cNvPr>
          <p:cNvSpPr/>
          <p:nvPr/>
        </p:nvSpPr>
        <p:spPr>
          <a:xfrm>
            <a:off x="4691257" y="2407531"/>
            <a:ext cx="982452" cy="830997"/>
          </a:xfrm>
          <a:prstGeom prst="rect">
            <a:avLst/>
          </a:prstGeom>
        </p:spPr>
        <p:txBody>
          <a:bodyPr wrap="square">
            <a:spAutoFit/>
          </a:bodyPr>
          <a:lstStyle/>
          <a:p>
            <a:r>
              <a:rPr kumimoji="1" lang="zh-CN" altLang="en-US" sz="4800" dirty="0"/>
              <a:t> </a:t>
            </a:r>
            <a:r>
              <a:rPr kumimoji="1" lang="en-US" altLang="zh-CN" sz="4800" dirty="0"/>
              <a:t>✌️</a:t>
            </a:r>
          </a:p>
        </p:txBody>
      </p:sp>
      <p:sp>
        <p:nvSpPr>
          <p:cNvPr id="6" name="矩形 5">
            <a:extLst>
              <a:ext uri="{FF2B5EF4-FFF2-40B4-BE49-F238E27FC236}">
                <a16:creationId xmlns:a16="http://schemas.microsoft.com/office/drawing/2014/main" id="{F49D5EF6-E458-4741-9CCD-25FB469AF9BD}"/>
              </a:ext>
            </a:extLst>
          </p:cNvPr>
          <p:cNvSpPr/>
          <p:nvPr/>
        </p:nvSpPr>
        <p:spPr>
          <a:xfrm>
            <a:off x="5325751" y="3531718"/>
            <a:ext cx="982452" cy="830997"/>
          </a:xfrm>
          <a:prstGeom prst="rect">
            <a:avLst/>
          </a:prstGeom>
        </p:spPr>
        <p:txBody>
          <a:bodyPr wrap="square">
            <a:spAutoFit/>
          </a:bodyPr>
          <a:lstStyle/>
          <a:p>
            <a:r>
              <a:rPr kumimoji="1" lang="zh-CN" altLang="en-US" sz="4800" dirty="0"/>
              <a:t> </a:t>
            </a:r>
            <a:r>
              <a:rPr kumimoji="1" lang="en-US" altLang="zh-CN" sz="4800" dirty="0"/>
              <a:t>✌️</a:t>
            </a:r>
          </a:p>
        </p:txBody>
      </p:sp>
      <p:sp>
        <p:nvSpPr>
          <p:cNvPr id="7" name="矩形 6">
            <a:extLst>
              <a:ext uri="{FF2B5EF4-FFF2-40B4-BE49-F238E27FC236}">
                <a16:creationId xmlns:a16="http://schemas.microsoft.com/office/drawing/2014/main" id="{FE0E89D1-8840-F946-A84F-265F9D7510DC}"/>
              </a:ext>
            </a:extLst>
          </p:cNvPr>
          <p:cNvSpPr/>
          <p:nvPr/>
        </p:nvSpPr>
        <p:spPr>
          <a:xfrm>
            <a:off x="3120076" y="3619472"/>
            <a:ext cx="982452" cy="830997"/>
          </a:xfrm>
          <a:prstGeom prst="rect">
            <a:avLst/>
          </a:prstGeom>
        </p:spPr>
        <p:txBody>
          <a:bodyPr wrap="square">
            <a:spAutoFit/>
          </a:bodyPr>
          <a:lstStyle/>
          <a:p>
            <a:r>
              <a:rPr kumimoji="1" lang="zh-CN" altLang="en-US" sz="4800" dirty="0"/>
              <a:t> </a:t>
            </a:r>
            <a:r>
              <a:rPr kumimoji="1" lang="en-US" altLang="zh-CN" sz="4800" dirty="0"/>
              <a:t>✌️</a:t>
            </a:r>
          </a:p>
        </p:txBody>
      </p:sp>
      <p:sp>
        <p:nvSpPr>
          <p:cNvPr id="8" name="矩形 7">
            <a:extLst>
              <a:ext uri="{FF2B5EF4-FFF2-40B4-BE49-F238E27FC236}">
                <a16:creationId xmlns:a16="http://schemas.microsoft.com/office/drawing/2014/main" id="{DC64EF7C-BEEE-694D-8623-5308582CA42A}"/>
              </a:ext>
            </a:extLst>
          </p:cNvPr>
          <p:cNvSpPr/>
          <p:nvPr/>
        </p:nvSpPr>
        <p:spPr>
          <a:xfrm>
            <a:off x="4725982" y="4847959"/>
            <a:ext cx="708848" cy="584775"/>
          </a:xfrm>
          <a:prstGeom prst="rect">
            <a:avLst/>
          </a:prstGeom>
        </p:spPr>
        <p:txBody>
          <a:bodyPr wrap="none">
            <a:spAutoFit/>
          </a:bodyPr>
          <a:lstStyle/>
          <a:p>
            <a:r>
              <a:rPr kumimoji="1" lang="zh-CN" altLang="en-US" sz="3200" dirty="0"/>
              <a:t> </a:t>
            </a:r>
            <a:r>
              <a:rPr kumimoji="1" lang="en-US" altLang="zh-CN" sz="3200" dirty="0"/>
              <a:t>😭</a:t>
            </a:r>
          </a:p>
        </p:txBody>
      </p:sp>
    </p:spTree>
    <p:extLst>
      <p:ext uri="{BB962C8B-B14F-4D97-AF65-F5344CB8AC3E}">
        <p14:creationId xmlns:p14="http://schemas.microsoft.com/office/powerpoint/2010/main" val="1434956857"/>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P spid="7"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A62D79D8-9B22-DC49-B25D-7356EFF7D6BE}"/>
              </a:ext>
            </a:extLst>
          </p:cNvPr>
          <p:cNvSpPr txBox="1"/>
          <p:nvPr/>
        </p:nvSpPr>
        <p:spPr>
          <a:xfrm>
            <a:off x="796592" y="5010182"/>
            <a:ext cx="5486400" cy="307777"/>
          </a:xfrm>
          <a:prstGeom prst="rect">
            <a:avLst/>
          </a:prstGeom>
          <a:noFill/>
        </p:spPr>
        <p:txBody>
          <a:bodyPr wrap="square" rtlCol="0">
            <a:spAutoFit/>
          </a:bodyPr>
          <a:lstStyle/>
          <a:p>
            <a:r>
              <a:rPr kumimoji="1" lang="en-US" altLang="zh-CN" dirty="0"/>
              <a:t>Total: 14000</a:t>
            </a:r>
            <a:endParaRPr kumimoji="1" lang="zh-CN" altLang="en-US" dirty="0"/>
          </a:p>
        </p:txBody>
      </p:sp>
      <p:sp>
        <p:nvSpPr>
          <p:cNvPr id="13" name="标题 12">
            <a:extLst>
              <a:ext uri="{FF2B5EF4-FFF2-40B4-BE49-F238E27FC236}">
                <a16:creationId xmlns:a16="http://schemas.microsoft.com/office/drawing/2014/main" id="{FB5A32E0-AE8D-E74F-B7AC-09D02495572E}"/>
              </a:ext>
            </a:extLst>
          </p:cNvPr>
          <p:cNvSpPr>
            <a:spLocks noGrp="1"/>
          </p:cNvSpPr>
          <p:nvPr>
            <p:ph type="title"/>
          </p:nvPr>
        </p:nvSpPr>
        <p:spPr/>
        <p:txBody>
          <a:bodyPr/>
          <a:lstStyle/>
          <a:p>
            <a:pPr algn="l"/>
            <a:r>
              <a:rPr kumimoji="1" lang="en-US" altLang="zh-CN" sz="3600" dirty="0"/>
              <a:t>Data Input</a:t>
            </a:r>
            <a:endParaRPr kumimoji="1" lang="zh-CN" altLang="en-US" sz="3600" dirty="0"/>
          </a:p>
        </p:txBody>
      </p:sp>
      <p:grpSp>
        <p:nvGrpSpPr>
          <p:cNvPr id="20" name="组合 19">
            <a:extLst>
              <a:ext uri="{FF2B5EF4-FFF2-40B4-BE49-F238E27FC236}">
                <a16:creationId xmlns:a16="http://schemas.microsoft.com/office/drawing/2014/main" id="{2F78880D-233A-8A46-9F19-BC245A513D76}"/>
              </a:ext>
            </a:extLst>
          </p:cNvPr>
          <p:cNvGrpSpPr/>
          <p:nvPr/>
        </p:nvGrpSpPr>
        <p:grpSpPr>
          <a:xfrm>
            <a:off x="724519" y="1529888"/>
            <a:ext cx="7962281" cy="3035703"/>
            <a:chOff x="457200" y="1023921"/>
            <a:chExt cx="6780562" cy="2312200"/>
          </a:xfrm>
        </p:grpSpPr>
        <p:pic>
          <p:nvPicPr>
            <p:cNvPr id="17" name="图片 16" descr="手机截图图社交软件的信息&#10;&#10;描述已自动生成">
              <a:extLst>
                <a:ext uri="{FF2B5EF4-FFF2-40B4-BE49-F238E27FC236}">
                  <a16:creationId xmlns:a16="http://schemas.microsoft.com/office/drawing/2014/main" id="{787E624F-1C6F-AD40-AD18-5F184AEFB1EF}"/>
                </a:ext>
              </a:extLst>
            </p:cNvPr>
            <p:cNvPicPr>
              <a:picLocks noChangeAspect="1"/>
            </p:cNvPicPr>
            <p:nvPr/>
          </p:nvPicPr>
          <p:blipFill>
            <a:blip r:embed="rId3"/>
            <a:stretch>
              <a:fillRect/>
            </a:stretch>
          </p:blipFill>
          <p:spPr>
            <a:xfrm>
              <a:off x="457200" y="1023921"/>
              <a:ext cx="4854475" cy="2262185"/>
            </a:xfrm>
            <a:prstGeom prst="rect">
              <a:avLst/>
            </a:prstGeom>
          </p:spPr>
        </p:pic>
        <p:pic>
          <p:nvPicPr>
            <p:cNvPr id="19" name="图片 18" descr="手机屏幕截图&#10;&#10;描述已自动生成">
              <a:extLst>
                <a:ext uri="{FF2B5EF4-FFF2-40B4-BE49-F238E27FC236}">
                  <a16:creationId xmlns:a16="http://schemas.microsoft.com/office/drawing/2014/main" id="{DF589E07-0491-584B-8A97-8DE51ED5F3E6}"/>
                </a:ext>
              </a:extLst>
            </p:cNvPr>
            <p:cNvPicPr>
              <a:picLocks noChangeAspect="1"/>
            </p:cNvPicPr>
            <p:nvPr/>
          </p:nvPicPr>
          <p:blipFill>
            <a:blip r:embed="rId4"/>
            <a:stretch>
              <a:fillRect/>
            </a:stretch>
          </p:blipFill>
          <p:spPr>
            <a:xfrm>
              <a:off x="2276830" y="1073936"/>
              <a:ext cx="4960932" cy="2262185"/>
            </a:xfrm>
            <a:prstGeom prst="rect">
              <a:avLst/>
            </a:prstGeom>
          </p:spPr>
        </p:pic>
      </p:grpSp>
      <p:sp>
        <p:nvSpPr>
          <p:cNvPr id="2" name="圆角矩形 1">
            <a:extLst>
              <a:ext uri="{FF2B5EF4-FFF2-40B4-BE49-F238E27FC236}">
                <a16:creationId xmlns:a16="http://schemas.microsoft.com/office/drawing/2014/main" id="{87DF3EE2-F4F0-EC44-B3D5-E6A0EFFC08A3}"/>
              </a:ext>
            </a:extLst>
          </p:cNvPr>
          <p:cNvSpPr/>
          <p:nvPr/>
        </p:nvSpPr>
        <p:spPr>
          <a:xfrm>
            <a:off x="1239520" y="1668377"/>
            <a:ext cx="1761829" cy="2831549"/>
          </a:xfrm>
          <a:prstGeom prst="round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5" name="圆角矩形 4">
            <a:extLst>
              <a:ext uri="{FF2B5EF4-FFF2-40B4-BE49-F238E27FC236}">
                <a16:creationId xmlns:a16="http://schemas.microsoft.com/office/drawing/2014/main" id="{DF7C5D27-90A1-BF42-82E9-B57034548B55}"/>
              </a:ext>
            </a:extLst>
          </p:cNvPr>
          <p:cNvSpPr/>
          <p:nvPr/>
        </p:nvSpPr>
        <p:spPr>
          <a:xfrm>
            <a:off x="4699322" y="1529888"/>
            <a:ext cx="462987" cy="3157859"/>
          </a:xfrm>
          <a:prstGeom prst="roundRect">
            <a:avLst/>
          </a:prstGeom>
          <a:noFill/>
          <a:ln>
            <a:solidFill>
              <a:schemeClr val="bg2"/>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p>
        </p:txBody>
      </p:sp>
      <p:sp>
        <p:nvSpPr>
          <p:cNvPr id="11" name="圆角矩形 10">
            <a:extLst>
              <a:ext uri="{FF2B5EF4-FFF2-40B4-BE49-F238E27FC236}">
                <a16:creationId xmlns:a16="http://schemas.microsoft.com/office/drawing/2014/main" id="{F26E1F48-C4AB-D24E-893D-09E13BB4006A}"/>
              </a:ext>
            </a:extLst>
          </p:cNvPr>
          <p:cNvSpPr/>
          <p:nvPr/>
        </p:nvSpPr>
        <p:spPr>
          <a:xfrm>
            <a:off x="1367056" y="1577953"/>
            <a:ext cx="462987" cy="3157859"/>
          </a:xfrm>
          <a:prstGeom prst="roundRect">
            <a:avLst/>
          </a:prstGeom>
          <a:noFill/>
          <a:ln>
            <a:solidFill>
              <a:schemeClr val="bg2"/>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858208375"/>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E8452C0A-CFBA-884E-AD7C-5EB74CF6F5AC}"/>
              </a:ext>
            </a:extLst>
          </p:cNvPr>
          <p:cNvSpPr txBox="1">
            <a:spLocks/>
          </p:cNvSpPr>
          <p:nvPr/>
        </p:nvSpPr>
        <p:spPr>
          <a:xfrm>
            <a:off x="609600" y="264918"/>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CN" sz="3600" dirty="0"/>
              <a:t>Modeling and Testing</a:t>
            </a:r>
            <a:endParaRPr kumimoji="1" lang="zh-CN" altLang="en-US" sz="3600" dirty="0"/>
          </a:p>
        </p:txBody>
      </p:sp>
      <p:graphicFrame>
        <p:nvGraphicFramePr>
          <p:cNvPr id="5" name="图示 4">
            <a:extLst>
              <a:ext uri="{FF2B5EF4-FFF2-40B4-BE49-F238E27FC236}">
                <a16:creationId xmlns:a16="http://schemas.microsoft.com/office/drawing/2014/main" id="{8B6ECEFA-F5CF-6844-AD83-73720A285CBF}"/>
              </a:ext>
            </a:extLst>
          </p:cNvPr>
          <p:cNvGraphicFramePr/>
          <p:nvPr>
            <p:extLst>
              <p:ext uri="{D42A27DB-BD31-4B8C-83A1-F6EECF244321}">
                <p14:modId xmlns:p14="http://schemas.microsoft.com/office/powerpoint/2010/main" val="2395166583"/>
              </p:ext>
            </p:extLst>
          </p:nvPr>
        </p:nvGraphicFramePr>
        <p:xfrm>
          <a:off x="2673751" y="1822793"/>
          <a:ext cx="4089481" cy="26684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57248438"/>
      </p:ext>
    </p:extLst>
  </p:cSld>
  <p:clrMapOvr>
    <a:masterClrMapping/>
  </p:clrMapOvr>
  <p:transition>
    <p:fade thruBlk="1"/>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77FCAFEF-480A-BB47-B8DC-0A08005BC681}"/>
              </a:ext>
            </a:extLst>
          </p:cNvPr>
          <p:cNvSpPr txBox="1">
            <a:spLocks/>
          </p:cNvSpPr>
          <p:nvPr/>
        </p:nvSpPr>
        <p:spPr>
          <a:xfrm>
            <a:off x="609600" y="264918"/>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CN" sz="3600" dirty="0"/>
              <a:t>Modeling and Testing</a:t>
            </a:r>
            <a:endParaRPr kumimoji="1" lang="zh-CN" altLang="en-US" sz="3600" dirty="0"/>
          </a:p>
        </p:txBody>
      </p:sp>
      <p:pic>
        <p:nvPicPr>
          <p:cNvPr id="4" name="图片 3" descr="手机屏幕截图&#10;&#10;描述已自动生成">
            <a:extLst>
              <a:ext uri="{FF2B5EF4-FFF2-40B4-BE49-F238E27FC236}">
                <a16:creationId xmlns:a16="http://schemas.microsoft.com/office/drawing/2014/main" id="{7AD6D495-782A-034B-969C-E157BE3448E0}"/>
              </a:ext>
            </a:extLst>
          </p:cNvPr>
          <p:cNvPicPr>
            <a:picLocks noChangeAspect="1"/>
          </p:cNvPicPr>
          <p:nvPr/>
        </p:nvPicPr>
        <p:blipFill>
          <a:blip r:embed="rId2"/>
          <a:stretch>
            <a:fillRect/>
          </a:stretch>
        </p:blipFill>
        <p:spPr>
          <a:xfrm>
            <a:off x="4849789" y="1872744"/>
            <a:ext cx="2914891" cy="3112511"/>
          </a:xfrm>
          <a:prstGeom prst="rect">
            <a:avLst/>
          </a:prstGeom>
        </p:spPr>
      </p:pic>
      <p:pic>
        <p:nvPicPr>
          <p:cNvPr id="5" name="图片 4" descr="手机屏幕截图&#10;&#10;描述已自动生成">
            <a:extLst>
              <a:ext uri="{FF2B5EF4-FFF2-40B4-BE49-F238E27FC236}">
                <a16:creationId xmlns:a16="http://schemas.microsoft.com/office/drawing/2014/main" id="{B053426B-C9C5-584E-A533-51F89EE4C5B6}"/>
              </a:ext>
            </a:extLst>
          </p:cNvPr>
          <p:cNvPicPr>
            <a:picLocks noChangeAspect="1"/>
          </p:cNvPicPr>
          <p:nvPr/>
        </p:nvPicPr>
        <p:blipFill>
          <a:blip r:embed="rId3"/>
          <a:stretch>
            <a:fillRect/>
          </a:stretch>
        </p:blipFill>
        <p:spPr>
          <a:xfrm>
            <a:off x="1379320" y="1911329"/>
            <a:ext cx="2914890" cy="3043780"/>
          </a:xfrm>
          <a:prstGeom prst="rect">
            <a:avLst/>
          </a:prstGeom>
        </p:spPr>
      </p:pic>
      <p:sp>
        <p:nvSpPr>
          <p:cNvPr id="6" name="圆角矩形 5">
            <a:extLst>
              <a:ext uri="{FF2B5EF4-FFF2-40B4-BE49-F238E27FC236}">
                <a16:creationId xmlns:a16="http://schemas.microsoft.com/office/drawing/2014/main" id="{B9085EBE-96EA-114E-BE07-41D5F324B18A}"/>
              </a:ext>
            </a:extLst>
          </p:cNvPr>
          <p:cNvSpPr/>
          <p:nvPr/>
        </p:nvSpPr>
        <p:spPr>
          <a:xfrm>
            <a:off x="2211592" y="1423682"/>
            <a:ext cx="1250346" cy="433297"/>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t>Train</a:t>
            </a:r>
            <a:endParaRPr kumimoji="1" lang="zh-CN" altLang="en-US" sz="2000" dirty="0"/>
          </a:p>
        </p:txBody>
      </p:sp>
      <p:sp>
        <p:nvSpPr>
          <p:cNvPr id="7" name="圆角矩形 6">
            <a:extLst>
              <a:ext uri="{FF2B5EF4-FFF2-40B4-BE49-F238E27FC236}">
                <a16:creationId xmlns:a16="http://schemas.microsoft.com/office/drawing/2014/main" id="{52B7D3CD-95F4-F54C-93BD-50DADD896FA3}"/>
              </a:ext>
            </a:extLst>
          </p:cNvPr>
          <p:cNvSpPr/>
          <p:nvPr/>
        </p:nvSpPr>
        <p:spPr>
          <a:xfrm>
            <a:off x="5556672" y="1423682"/>
            <a:ext cx="1250346" cy="433297"/>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t>Test</a:t>
            </a:r>
            <a:endParaRPr kumimoji="1" lang="zh-CN" altLang="en-US" sz="2000" dirty="0"/>
          </a:p>
        </p:txBody>
      </p:sp>
    </p:spTree>
    <p:extLst>
      <p:ext uri="{BB962C8B-B14F-4D97-AF65-F5344CB8AC3E}">
        <p14:creationId xmlns:p14="http://schemas.microsoft.com/office/powerpoint/2010/main" val="608673363"/>
      </p:ext>
    </p:extLst>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a:extLst>
              <a:ext uri="{FF2B5EF4-FFF2-40B4-BE49-F238E27FC236}">
                <a16:creationId xmlns:a16="http://schemas.microsoft.com/office/drawing/2014/main" id="{86DEDB73-7A35-E148-961F-72041A4D81E8}"/>
              </a:ext>
            </a:extLst>
          </p:cNvPr>
          <p:cNvSpPr txBox="1">
            <a:spLocks/>
          </p:cNvSpPr>
          <p:nvPr/>
        </p:nvSpPr>
        <p:spPr>
          <a:xfrm>
            <a:off x="609600" y="264918"/>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CN" sz="3600" dirty="0"/>
              <a:t>Modeling and Testing</a:t>
            </a:r>
            <a:endParaRPr kumimoji="1" lang="zh-CN" altLang="en-US" sz="3600" dirty="0"/>
          </a:p>
        </p:txBody>
      </p:sp>
      <p:pic>
        <p:nvPicPr>
          <p:cNvPr id="4" name="图片 3" descr="图片包含 桌子&#10;&#10;描述已自动生成">
            <a:extLst>
              <a:ext uri="{FF2B5EF4-FFF2-40B4-BE49-F238E27FC236}">
                <a16:creationId xmlns:a16="http://schemas.microsoft.com/office/drawing/2014/main" id="{009B0B8D-6BE5-F04E-9C58-C2DD09784255}"/>
              </a:ext>
            </a:extLst>
          </p:cNvPr>
          <p:cNvPicPr>
            <a:picLocks noChangeAspect="1"/>
          </p:cNvPicPr>
          <p:nvPr/>
        </p:nvPicPr>
        <p:blipFill>
          <a:blip r:embed="rId2"/>
          <a:stretch>
            <a:fillRect/>
          </a:stretch>
        </p:blipFill>
        <p:spPr>
          <a:xfrm>
            <a:off x="1923608" y="2104538"/>
            <a:ext cx="5671032" cy="1228970"/>
          </a:xfrm>
          <a:prstGeom prst="rect">
            <a:avLst/>
          </a:prstGeom>
        </p:spPr>
      </p:pic>
      <p:pic>
        <p:nvPicPr>
          <p:cNvPr id="6" name="图片 5" descr="手机屏幕截图&#10;&#10;描述已自动生成">
            <a:extLst>
              <a:ext uri="{FF2B5EF4-FFF2-40B4-BE49-F238E27FC236}">
                <a16:creationId xmlns:a16="http://schemas.microsoft.com/office/drawing/2014/main" id="{E3D05672-E0C2-E94D-9730-6F6C997D1675}"/>
              </a:ext>
            </a:extLst>
          </p:cNvPr>
          <p:cNvPicPr>
            <a:picLocks noChangeAspect="1"/>
          </p:cNvPicPr>
          <p:nvPr/>
        </p:nvPicPr>
        <p:blipFill>
          <a:blip r:embed="rId3"/>
          <a:stretch>
            <a:fillRect/>
          </a:stretch>
        </p:blipFill>
        <p:spPr>
          <a:xfrm>
            <a:off x="1923607" y="3795999"/>
            <a:ext cx="5671033" cy="1040016"/>
          </a:xfrm>
          <a:prstGeom prst="rect">
            <a:avLst/>
          </a:prstGeom>
        </p:spPr>
      </p:pic>
      <p:sp>
        <p:nvSpPr>
          <p:cNvPr id="7" name="圆角矩形 6">
            <a:extLst>
              <a:ext uri="{FF2B5EF4-FFF2-40B4-BE49-F238E27FC236}">
                <a16:creationId xmlns:a16="http://schemas.microsoft.com/office/drawing/2014/main" id="{B93E4C6F-7FE7-E643-9B40-44E3F40B4A35}"/>
              </a:ext>
            </a:extLst>
          </p:cNvPr>
          <p:cNvSpPr/>
          <p:nvPr/>
        </p:nvSpPr>
        <p:spPr>
          <a:xfrm>
            <a:off x="4980691" y="1501815"/>
            <a:ext cx="2334510" cy="3854370"/>
          </a:xfrm>
          <a:prstGeom prst="roundRect">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圆角矩形 8">
            <a:extLst>
              <a:ext uri="{FF2B5EF4-FFF2-40B4-BE49-F238E27FC236}">
                <a16:creationId xmlns:a16="http://schemas.microsoft.com/office/drawing/2014/main" id="{C0AA5E2F-CA78-1A47-9FFE-2F830611A9E3}"/>
              </a:ext>
            </a:extLst>
          </p:cNvPr>
          <p:cNvSpPr/>
          <p:nvPr/>
        </p:nvSpPr>
        <p:spPr>
          <a:xfrm>
            <a:off x="5197033" y="3787074"/>
            <a:ext cx="2118167" cy="1040016"/>
          </a:xfrm>
          <a:prstGeom prst="roundRect">
            <a:avLst/>
          </a:prstGeom>
          <a:solidFill>
            <a:schemeClr val="accent2">
              <a:alpha val="27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0" name="圆角矩形 9">
            <a:extLst>
              <a:ext uri="{FF2B5EF4-FFF2-40B4-BE49-F238E27FC236}">
                <a16:creationId xmlns:a16="http://schemas.microsoft.com/office/drawing/2014/main" id="{F5422A4F-DC13-6248-A15F-0DD1AC13DBA1}"/>
              </a:ext>
            </a:extLst>
          </p:cNvPr>
          <p:cNvSpPr/>
          <p:nvPr/>
        </p:nvSpPr>
        <p:spPr>
          <a:xfrm>
            <a:off x="1987409" y="4317551"/>
            <a:ext cx="5445466" cy="286277"/>
          </a:xfrm>
          <a:prstGeom prst="roundRect">
            <a:avLst/>
          </a:prstGeom>
          <a:solidFill>
            <a:srgbClr val="FF0000">
              <a:alpha val="50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圆角矩形 11">
            <a:extLst>
              <a:ext uri="{FF2B5EF4-FFF2-40B4-BE49-F238E27FC236}">
                <a16:creationId xmlns:a16="http://schemas.microsoft.com/office/drawing/2014/main" id="{3F76330C-3A2B-A24C-A9B3-5ED993B7E132}"/>
              </a:ext>
            </a:extLst>
          </p:cNvPr>
          <p:cNvSpPr/>
          <p:nvPr/>
        </p:nvSpPr>
        <p:spPr>
          <a:xfrm>
            <a:off x="481859" y="2380847"/>
            <a:ext cx="1250346" cy="433297"/>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t>Title</a:t>
            </a:r>
            <a:endParaRPr kumimoji="1" lang="zh-CN" altLang="en-US" sz="2000" dirty="0"/>
          </a:p>
        </p:txBody>
      </p:sp>
      <p:sp>
        <p:nvSpPr>
          <p:cNvPr id="13" name="圆角矩形 12">
            <a:extLst>
              <a:ext uri="{FF2B5EF4-FFF2-40B4-BE49-F238E27FC236}">
                <a16:creationId xmlns:a16="http://schemas.microsoft.com/office/drawing/2014/main" id="{B8AFF67E-D8F5-FC4D-91A8-7F9817E40E15}"/>
              </a:ext>
            </a:extLst>
          </p:cNvPr>
          <p:cNvSpPr/>
          <p:nvPr/>
        </p:nvSpPr>
        <p:spPr>
          <a:xfrm>
            <a:off x="477860" y="4044051"/>
            <a:ext cx="1250346" cy="433724"/>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800" dirty="0"/>
              <a:t>Content</a:t>
            </a:r>
            <a:endParaRPr kumimoji="1" lang="zh-CN" altLang="en-US" sz="1800" dirty="0"/>
          </a:p>
        </p:txBody>
      </p:sp>
      <p:sp>
        <p:nvSpPr>
          <p:cNvPr id="14" name="圆角矩形 13">
            <a:extLst>
              <a:ext uri="{FF2B5EF4-FFF2-40B4-BE49-F238E27FC236}">
                <a16:creationId xmlns:a16="http://schemas.microsoft.com/office/drawing/2014/main" id="{D495D9F3-E9E4-484D-A1F8-F9F95F6AFCD2}"/>
              </a:ext>
            </a:extLst>
          </p:cNvPr>
          <p:cNvSpPr/>
          <p:nvPr/>
        </p:nvSpPr>
        <p:spPr>
          <a:xfrm>
            <a:off x="2488556" y="1501815"/>
            <a:ext cx="2300731" cy="3854370"/>
          </a:xfrm>
          <a:prstGeom prst="roundRect">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圆角矩形 14">
            <a:extLst>
              <a:ext uri="{FF2B5EF4-FFF2-40B4-BE49-F238E27FC236}">
                <a16:creationId xmlns:a16="http://schemas.microsoft.com/office/drawing/2014/main" id="{72A91844-D6ED-7947-B73D-6AF810E771DE}"/>
              </a:ext>
            </a:extLst>
          </p:cNvPr>
          <p:cNvSpPr/>
          <p:nvPr/>
        </p:nvSpPr>
        <p:spPr>
          <a:xfrm>
            <a:off x="3016991" y="1293522"/>
            <a:ext cx="1250346" cy="433297"/>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t>Train</a:t>
            </a:r>
            <a:endParaRPr kumimoji="1" lang="zh-CN" altLang="en-US" sz="2000" dirty="0"/>
          </a:p>
        </p:txBody>
      </p:sp>
      <p:sp>
        <p:nvSpPr>
          <p:cNvPr id="16" name="圆角矩形 15">
            <a:extLst>
              <a:ext uri="{FF2B5EF4-FFF2-40B4-BE49-F238E27FC236}">
                <a16:creationId xmlns:a16="http://schemas.microsoft.com/office/drawing/2014/main" id="{C0458EAA-6D14-6240-BE18-D0384B112495}"/>
              </a:ext>
            </a:extLst>
          </p:cNvPr>
          <p:cNvSpPr/>
          <p:nvPr/>
        </p:nvSpPr>
        <p:spPr>
          <a:xfrm>
            <a:off x="5522773" y="1285166"/>
            <a:ext cx="1250346" cy="433297"/>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t>Test</a:t>
            </a:r>
            <a:endParaRPr kumimoji="1" lang="zh-CN" altLang="en-US" sz="2000" dirty="0"/>
          </a:p>
        </p:txBody>
      </p:sp>
    </p:spTree>
    <p:extLst>
      <p:ext uri="{BB962C8B-B14F-4D97-AF65-F5344CB8AC3E}">
        <p14:creationId xmlns:p14="http://schemas.microsoft.com/office/powerpoint/2010/main" val="202509730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4" grpId="0" animBg="1"/>
      <p:bldP spid="1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E8452C0A-CFBA-884E-AD7C-5EB74CF6F5AC}"/>
              </a:ext>
            </a:extLst>
          </p:cNvPr>
          <p:cNvSpPr txBox="1">
            <a:spLocks/>
          </p:cNvSpPr>
          <p:nvPr/>
        </p:nvSpPr>
        <p:spPr>
          <a:xfrm>
            <a:off x="609600" y="264918"/>
            <a:ext cx="8229600" cy="1143000"/>
          </a:xfrm>
          <a:prstGeom prst="rect">
            <a:avLst/>
          </a:prstGeom>
          <a:noFill/>
          <a:ln>
            <a:noFill/>
          </a:ln>
        </p:spPr>
        <p:txBody>
          <a:bodyPr spcFirstLastPara="1" wrap="square" lIns="91425" tIns="45700" rIns="91425" bIns="45700" anchor="ctr" anchorCtr="0"/>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990000"/>
              </a:buClr>
              <a:buSzPts val="4400"/>
              <a:buFont typeface="Arial"/>
              <a:buNone/>
              <a:defRPr sz="4400" b="1" i="0" u="none" strike="noStrike" cap="none">
                <a:solidFill>
                  <a:srgbClr val="99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en-US" altLang="zh-CN" sz="3600" dirty="0"/>
              <a:t>Modeling and Testing</a:t>
            </a:r>
            <a:endParaRPr kumimoji="1" lang="zh-CN" altLang="en-US" sz="3600" dirty="0"/>
          </a:p>
        </p:txBody>
      </p:sp>
      <p:graphicFrame>
        <p:nvGraphicFramePr>
          <p:cNvPr id="5" name="图示 4">
            <a:extLst>
              <a:ext uri="{FF2B5EF4-FFF2-40B4-BE49-F238E27FC236}">
                <a16:creationId xmlns:a16="http://schemas.microsoft.com/office/drawing/2014/main" id="{8B6ECEFA-F5CF-6844-AD83-73720A285CBF}"/>
              </a:ext>
            </a:extLst>
          </p:cNvPr>
          <p:cNvGraphicFramePr/>
          <p:nvPr>
            <p:extLst>
              <p:ext uri="{D42A27DB-BD31-4B8C-83A1-F6EECF244321}">
                <p14:modId xmlns:p14="http://schemas.microsoft.com/office/powerpoint/2010/main" val="1693290780"/>
              </p:ext>
            </p:extLst>
          </p:nvPr>
        </p:nvGraphicFramePr>
        <p:xfrm>
          <a:off x="1709194" y="1782500"/>
          <a:ext cx="6216504" cy="39636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圆角矩形 6">
            <a:extLst>
              <a:ext uri="{FF2B5EF4-FFF2-40B4-BE49-F238E27FC236}">
                <a16:creationId xmlns:a16="http://schemas.microsoft.com/office/drawing/2014/main" id="{8B778FE9-02C7-CB4D-8313-0CEF89847578}"/>
              </a:ext>
            </a:extLst>
          </p:cNvPr>
          <p:cNvSpPr/>
          <p:nvPr/>
        </p:nvSpPr>
        <p:spPr>
          <a:xfrm>
            <a:off x="2247417" y="3764336"/>
            <a:ext cx="2174112" cy="405114"/>
          </a:xfrm>
          <a:prstGeom prst="round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Gradient Boosting tree</a:t>
            </a:r>
            <a:endParaRPr lang="zh-CN" altLang="en-US" dirty="0"/>
          </a:p>
        </p:txBody>
      </p:sp>
      <p:sp>
        <p:nvSpPr>
          <p:cNvPr id="8" name="文本框 7">
            <a:extLst>
              <a:ext uri="{FF2B5EF4-FFF2-40B4-BE49-F238E27FC236}">
                <a16:creationId xmlns:a16="http://schemas.microsoft.com/office/drawing/2014/main" id="{F686267D-DA85-8D4B-9772-FD3AEDA7E51D}"/>
              </a:ext>
            </a:extLst>
          </p:cNvPr>
          <p:cNvSpPr txBox="1"/>
          <p:nvPr/>
        </p:nvSpPr>
        <p:spPr>
          <a:xfrm>
            <a:off x="6746427" y="3877062"/>
            <a:ext cx="1944547" cy="584775"/>
          </a:xfrm>
          <a:prstGeom prst="rect">
            <a:avLst/>
          </a:prstGeom>
          <a:noFill/>
        </p:spPr>
        <p:txBody>
          <a:bodyPr wrap="square" rtlCol="0">
            <a:spAutoFit/>
          </a:bodyPr>
          <a:lstStyle/>
          <a:p>
            <a:r>
              <a:rPr kumimoji="1" lang="en-US" altLang="zh-CN" sz="1600" b="1" dirty="0">
                <a:solidFill>
                  <a:srgbClr val="C00000"/>
                </a:solidFill>
              </a:rPr>
              <a:t>GB Test Accuracy = 0.8903</a:t>
            </a:r>
            <a:endParaRPr kumimoji="1" lang="zh-CN" altLang="en-US" sz="1600" b="1" dirty="0">
              <a:solidFill>
                <a:srgbClr val="C00000"/>
              </a:solidFill>
            </a:endParaRPr>
          </a:p>
        </p:txBody>
      </p:sp>
    </p:spTree>
    <p:extLst>
      <p:ext uri="{BB962C8B-B14F-4D97-AF65-F5344CB8AC3E}">
        <p14:creationId xmlns:p14="http://schemas.microsoft.com/office/powerpoint/2010/main" val="3340295753"/>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theme/theme1.xml><?xml version="1.0" encoding="utf-8"?>
<a:theme xmlns:a="http://schemas.openxmlformats.org/drawingml/2006/main" name="USC Viterbi Template">
  <a:themeElements>
    <a:clrScheme name="Custom 1">
      <a:dk1>
        <a:srgbClr val="000000"/>
      </a:dk1>
      <a:lt1>
        <a:srgbClr val="FFFFFF"/>
      </a:lt1>
      <a:dk2>
        <a:srgbClr val="830000"/>
      </a:dk2>
      <a:lt2>
        <a:srgbClr val="999999"/>
      </a:lt2>
      <a:accent1>
        <a:srgbClr val="CCCCCC"/>
      </a:accent1>
      <a:accent2>
        <a:srgbClr val="FFCC00"/>
      </a:accent2>
      <a:accent3>
        <a:srgbClr val="FFFFFF"/>
      </a:accent3>
      <a:accent4>
        <a:srgbClr val="000000"/>
      </a:accent4>
      <a:accent5>
        <a:srgbClr val="D9D9D9"/>
      </a:accent5>
      <a:accent6>
        <a:srgbClr val="FFCC00"/>
      </a:accent6>
      <a:hlink>
        <a:srgbClr val="990000"/>
      </a:hlink>
      <a:folHlink>
        <a:srgbClr val="99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12029</TotalTime>
  <Words>1074</Words>
  <Application>Microsoft Macintosh PowerPoint</Application>
  <PresentationFormat>全屏显示(4:3)</PresentationFormat>
  <Paragraphs>83</Paragraphs>
  <Slides>16</Slides>
  <Notes>5</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16</vt:i4>
      </vt:variant>
    </vt:vector>
  </HeadingPairs>
  <TitlesOfParts>
    <vt:vector size="20" baseType="lpstr">
      <vt:lpstr>Calibri</vt:lpstr>
      <vt:lpstr>Arial</vt:lpstr>
      <vt:lpstr>宋体</vt:lpstr>
      <vt:lpstr>USC Viterbi Template</vt:lpstr>
      <vt:lpstr>ISE 599 Project:    News Analysis</vt:lpstr>
      <vt:lpstr>PowerPoint 演示文稿</vt:lpstr>
      <vt:lpstr>PowerPoint 演示文稿</vt:lpstr>
      <vt:lpstr>Review:</vt:lpstr>
      <vt:lpstr>Data Input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Microsoft Office User</cp:lastModifiedBy>
  <cp:revision>69</cp:revision>
  <cp:lastPrinted>2019-11-21T19:00:47Z</cp:lastPrinted>
  <dcterms:modified xsi:type="dcterms:W3CDTF">2019-11-25T22:55:06Z</dcterms:modified>
</cp:coreProperties>
</file>